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96" r:id="rId3"/>
    <p:sldId id="271" r:id="rId4"/>
    <p:sldId id="272" r:id="rId5"/>
    <p:sldId id="273" r:id="rId6"/>
    <p:sldId id="274" r:id="rId7"/>
    <p:sldId id="302" r:id="rId8"/>
    <p:sldId id="303" r:id="rId9"/>
    <p:sldId id="304" r:id="rId10"/>
    <p:sldId id="305" r:id="rId11"/>
    <p:sldId id="306" r:id="rId12"/>
    <p:sldId id="307" r:id="rId13"/>
    <p:sldId id="276" r:id="rId14"/>
    <p:sldId id="277" r:id="rId15"/>
    <p:sldId id="278" r:id="rId16"/>
    <p:sldId id="279" r:id="rId17"/>
    <p:sldId id="280" r:id="rId18"/>
    <p:sldId id="281" r:id="rId19"/>
    <p:sldId id="282" r:id="rId20"/>
    <p:sldId id="283" r:id="rId21"/>
    <p:sldId id="308" r:id="rId22"/>
    <p:sldId id="309" r:id="rId23"/>
    <p:sldId id="310" r:id="rId24"/>
    <p:sldId id="311" r:id="rId25"/>
    <p:sldId id="312" r:id="rId26"/>
    <p:sldId id="313" r:id="rId27"/>
    <p:sldId id="314" r:id="rId28"/>
    <p:sldId id="315" r:id="rId29"/>
    <p:sldId id="316" r:id="rId30"/>
    <p:sldId id="317" r:id="rId31"/>
    <p:sldId id="284" r:id="rId32"/>
    <p:sldId id="285" r:id="rId33"/>
    <p:sldId id="286" r:id="rId34"/>
    <p:sldId id="287" r:id="rId35"/>
    <p:sldId id="288" r:id="rId36"/>
    <p:sldId id="289" r:id="rId37"/>
    <p:sldId id="290" r:id="rId38"/>
    <p:sldId id="291" r:id="rId39"/>
    <p:sldId id="292" r:id="rId40"/>
    <p:sldId id="293" r:id="rId41"/>
    <p:sldId id="294" r:id="rId42"/>
    <p:sldId id="318" r:id="rId43"/>
    <p:sldId id="319" r:id="rId44"/>
    <p:sldId id="320" r:id="rId45"/>
    <p:sldId id="321" r:id="rId46"/>
    <p:sldId id="322" r:id="rId47"/>
    <p:sldId id="323" r:id="rId48"/>
    <p:sldId id="295" r:id="rId49"/>
    <p:sldId id="296" r:id="rId50"/>
    <p:sldId id="297" r:id="rId51"/>
    <p:sldId id="298" r:id="rId52"/>
    <p:sldId id="299" r:id="rId53"/>
    <p:sldId id="300" r:id="rId54"/>
    <p:sldId id="301" r:id="rId55"/>
    <p:sldId id="324" r:id="rId56"/>
    <p:sldId id="341" r:id="rId57"/>
    <p:sldId id="325" r:id="rId58"/>
    <p:sldId id="326" r:id="rId59"/>
    <p:sldId id="327" r:id="rId60"/>
    <p:sldId id="328" r:id="rId61"/>
    <p:sldId id="329" r:id="rId62"/>
    <p:sldId id="330" r:id="rId63"/>
    <p:sldId id="397" r:id="rId64"/>
    <p:sldId id="331" r:id="rId65"/>
    <p:sldId id="332" r:id="rId66"/>
    <p:sldId id="333" r:id="rId67"/>
    <p:sldId id="334" r:id="rId68"/>
    <p:sldId id="335" r:id="rId69"/>
    <p:sldId id="336" r:id="rId70"/>
    <p:sldId id="337" r:id="rId71"/>
    <p:sldId id="338" r:id="rId72"/>
    <p:sldId id="339" r:id="rId73"/>
    <p:sldId id="340"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98" r:id="rId102"/>
    <p:sldId id="270" r:id="rId103"/>
    <p:sldId id="257" r:id="rId104"/>
    <p:sldId id="258" r:id="rId105"/>
    <p:sldId id="259" r:id="rId106"/>
    <p:sldId id="260" r:id="rId107"/>
    <p:sldId id="261" r:id="rId108"/>
    <p:sldId id="262" r:id="rId109"/>
    <p:sldId id="263" r:id="rId110"/>
    <p:sldId id="264" r:id="rId111"/>
    <p:sldId id="265" r:id="rId112"/>
    <p:sldId id="266" r:id="rId113"/>
    <p:sldId id="267" r:id="rId114"/>
    <p:sldId id="268" r:id="rId115"/>
    <p:sldId id="269" r:id="rId116"/>
    <p:sldId id="399" r:id="rId117"/>
    <p:sldId id="369" r:id="rId118"/>
    <p:sldId id="370" r:id="rId119"/>
    <p:sldId id="371" r:id="rId120"/>
    <p:sldId id="372" r:id="rId121"/>
    <p:sldId id="373" r:id="rId122"/>
    <p:sldId id="375" r:id="rId123"/>
    <p:sldId id="374" r:id="rId124"/>
    <p:sldId id="376" r:id="rId125"/>
    <p:sldId id="400" r:id="rId126"/>
    <p:sldId id="377" r:id="rId127"/>
    <p:sldId id="378" r:id="rId128"/>
    <p:sldId id="379" r:id="rId129"/>
    <p:sldId id="381" r:id="rId130"/>
    <p:sldId id="380" r:id="rId131"/>
    <p:sldId id="382" r:id="rId132"/>
    <p:sldId id="383" r:id="rId133"/>
    <p:sldId id="384" r:id="rId134"/>
    <p:sldId id="401" r:id="rId135"/>
    <p:sldId id="385" r:id="rId136"/>
    <p:sldId id="386" r:id="rId137"/>
    <p:sldId id="387" r:id="rId138"/>
    <p:sldId id="388" r:id="rId139"/>
    <p:sldId id="389" r:id="rId140"/>
    <p:sldId id="390" r:id="rId141"/>
    <p:sldId id="391" r:id="rId142"/>
    <p:sldId id="392" r:id="rId143"/>
    <p:sldId id="393" r:id="rId144"/>
    <p:sldId id="394" r:id="rId145"/>
    <p:sldId id="402" r:id="rId146"/>
    <p:sldId id="395" r:id="rId147"/>
    <p:sldId id="403" r:id="rId148"/>
    <p:sldId id="404" r:id="rId149"/>
    <p:sldId id="405" r:id="rId150"/>
    <p:sldId id="406" r:id="rId151"/>
    <p:sldId id="407" r:id="rId152"/>
    <p:sldId id="408" r:id="rId153"/>
    <p:sldId id="409" r:id="rId154"/>
    <p:sldId id="410" r:id="rId155"/>
    <p:sldId id="411" r:id="rId156"/>
    <p:sldId id="432"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33" r:id="rId170"/>
    <p:sldId id="424" r:id="rId171"/>
    <p:sldId id="425" r:id="rId172"/>
    <p:sldId id="426" r:id="rId173"/>
    <p:sldId id="427" r:id="rId174"/>
    <p:sldId id="429" r:id="rId175"/>
    <p:sldId id="428" r:id="rId176"/>
    <p:sldId id="431" r:id="rId177"/>
    <p:sldId id="430" r:id="rId178"/>
    <p:sldId id="434" r:id="rId179"/>
    <p:sldId id="435" r:id="rId180"/>
    <p:sldId id="436" r:id="rId181"/>
    <p:sldId id="437" r:id="rId182"/>
    <p:sldId id="438" r:id="rId183"/>
    <p:sldId id="439" r:id="rId184"/>
    <p:sldId id="441" r:id="rId185"/>
    <p:sldId id="440"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87512-8399-F54C-A8C5-18C5CF1B6FD7}" v="1018" dt="2025-08-22T15:22:34.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1"/>
    <p:restoredTop sz="94661"/>
  </p:normalViewPr>
  <p:slideViewPr>
    <p:cSldViewPr snapToGrid="0">
      <p:cViewPr varScale="1">
        <p:scale>
          <a:sx n="112" d="100"/>
          <a:sy n="112" d="100"/>
        </p:scale>
        <p:origin x="2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22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microsoft.com/office/2016/11/relationships/changesInfo" Target="changesInfos/changesInfo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 Mann" userId="f019b880-4234-44a6-a214-83bec8be52fd" providerId="ADAL" clId="{13387512-8399-F54C-A8C5-18C5CF1B6FD7}"/>
    <pc:docChg chg="undo custSel addSld delSld modSld sldOrd">
      <pc:chgData name="Yas Mann" userId="f019b880-4234-44a6-a214-83bec8be52fd" providerId="ADAL" clId="{13387512-8399-F54C-A8C5-18C5CF1B6FD7}" dt="2025-08-23T19:48:20.483" v="4048" actId="1076"/>
      <pc:docMkLst>
        <pc:docMk/>
      </pc:docMkLst>
      <pc:sldChg chg="addSp delSp modSp mod setBg">
        <pc:chgData name="Yas Mann" userId="f019b880-4234-44a6-a214-83bec8be52fd" providerId="ADAL" clId="{13387512-8399-F54C-A8C5-18C5CF1B6FD7}" dt="2025-08-22T02:24:32.036" v="3092" actId="1076"/>
        <pc:sldMkLst>
          <pc:docMk/>
          <pc:sldMk cId="3598853274" sldId="256"/>
        </pc:sldMkLst>
        <pc:spChg chg="del mod">
          <ac:chgData name="Yas Mann" userId="f019b880-4234-44a6-a214-83bec8be52fd" providerId="ADAL" clId="{13387512-8399-F54C-A8C5-18C5CF1B6FD7}" dt="2025-08-22T02:20:25.398" v="3011" actId="478"/>
          <ac:spMkLst>
            <pc:docMk/>
            <pc:sldMk cId="3598853274" sldId="256"/>
            <ac:spMk id="6" creationId="{6F4C95D3-EEF0-A7E7-44B5-F5C70DA33590}"/>
          </ac:spMkLst>
        </pc:spChg>
        <pc:spChg chg="mod topLvl">
          <ac:chgData name="Yas Mann" userId="f019b880-4234-44a6-a214-83bec8be52fd" providerId="ADAL" clId="{13387512-8399-F54C-A8C5-18C5CF1B6FD7}" dt="2025-08-22T02:23:23.353" v="3059" actId="1076"/>
          <ac:spMkLst>
            <pc:docMk/>
            <pc:sldMk cId="3598853274" sldId="256"/>
            <ac:spMk id="9" creationId="{44C0351B-0363-F377-BC31-E6A9A73C45C7}"/>
          </ac:spMkLst>
        </pc:spChg>
        <pc:spChg chg="add del mod">
          <ac:chgData name="Yas Mann" userId="f019b880-4234-44a6-a214-83bec8be52fd" providerId="ADAL" clId="{13387512-8399-F54C-A8C5-18C5CF1B6FD7}" dt="2025-08-22T02:19:57.711" v="3002" actId="478"/>
          <ac:spMkLst>
            <pc:docMk/>
            <pc:sldMk cId="3598853274" sldId="256"/>
            <ac:spMk id="12" creationId="{CC95BB94-1ECF-516C-51C0-94AD86DF7FAF}"/>
          </ac:spMkLst>
        </pc:spChg>
        <pc:spChg chg="add mod topLvl">
          <ac:chgData name="Yas Mann" userId="f019b880-4234-44a6-a214-83bec8be52fd" providerId="ADAL" clId="{13387512-8399-F54C-A8C5-18C5CF1B6FD7}" dt="2025-08-22T02:24:32.036" v="3092" actId="1076"/>
          <ac:spMkLst>
            <pc:docMk/>
            <pc:sldMk cId="3598853274" sldId="256"/>
            <ac:spMk id="16" creationId="{F11B2BCC-FD86-2CD7-F85C-7FF327BFFD94}"/>
          </ac:spMkLst>
        </pc:spChg>
        <pc:grpChg chg="add mod">
          <ac:chgData name="Yas Mann" userId="f019b880-4234-44a6-a214-83bec8be52fd" providerId="ADAL" clId="{13387512-8399-F54C-A8C5-18C5CF1B6FD7}" dt="2025-08-22T02:23:28.303" v="3060" actId="1076"/>
          <ac:grpSpMkLst>
            <pc:docMk/>
            <pc:sldMk cId="3598853274" sldId="256"/>
            <ac:grpSpMk id="3" creationId="{19BAEC7F-C769-8406-B355-E0C589D84095}"/>
          </ac:grpSpMkLst>
        </pc:grpChg>
        <pc:grpChg chg="add del mod">
          <ac:chgData name="Yas Mann" userId="f019b880-4234-44a6-a214-83bec8be52fd" providerId="ADAL" clId="{13387512-8399-F54C-A8C5-18C5CF1B6FD7}" dt="2025-08-22T02:20:31.979" v="3012" actId="165"/>
          <ac:grpSpMkLst>
            <pc:docMk/>
            <pc:sldMk cId="3598853274" sldId="256"/>
            <ac:grpSpMk id="10" creationId="{D922C043-FA3F-2128-1A2E-ADB4818FC733}"/>
          </ac:grpSpMkLst>
        </pc:grpChg>
        <pc:picChg chg="add mod modCrop">
          <ac:chgData name="Yas Mann" userId="f019b880-4234-44a6-a214-83bec8be52fd" providerId="ADAL" clId="{13387512-8399-F54C-A8C5-18C5CF1B6FD7}" dt="2025-08-22T02:22:55.898" v="3052" actId="164"/>
          <ac:picMkLst>
            <pc:docMk/>
            <pc:sldMk cId="3598853274" sldId="256"/>
            <ac:picMk id="2" creationId="{2BDEA459-AB60-D706-295C-AAD2355B6C7E}"/>
          </ac:picMkLst>
        </pc:picChg>
        <pc:picChg chg="mod topLvl modCrop">
          <ac:chgData name="Yas Mann" userId="f019b880-4234-44a6-a214-83bec8be52fd" providerId="ADAL" clId="{13387512-8399-F54C-A8C5-18C5CF1B6FD7}" dt="2025-08-22T02:22:55.898" v="3052" actId="164"/>
          <ac:picMkLst>
            <pc:docMk/>
            <pc:sldMk cId="3598853274" sldId="256"/>
            <ac:picMk id="8" creationId="{43F3BE70-D1B6-7AF8-9E5A-F09C4B9B9E5D}"/>
          </ac:picMkLst>
        </pc:picChg>
      </pc:sldChg>
      <pc:sldChg chg="add del">
        <pc:chgData name="Yas Mann" userId="f019b880-4234-44a6-a214-83bec8be52fd" providerId="ADAL" clId="{13387512-8399-F54C-A8C5-18C5CF1B6FD7}" dt="2025-08-19T19:05:46.634" v="49" actId="2696"/>
        <pc:sldMkLst>
          <pc:docMk/>
          <pc:sldMk cId="1889193602" sldId="257"/>
        </pc:sldMkLst>
      </pc:sldChg>
      <pc:sldChg chg="addSp delSp modSp add mod">
        <pc:chgData name="Yas Mann" userId="f019b880-4234-44a6-a214-83bec8be52fd" providerId="ADAL" clId="{13387512-8399-F54C-A8C5-18C5CF1B6FD7}" dt="2025-08-21T18:24:44.165" v="1115"/>
        <pc:sldMkLst>
          <pc:docMk/>
          <pc:sldMk cId="3087918829" sldId="257"/>
        </pc:sldMkLst>
        <pc:spChg chg="add mod">
          <ac:chgData name="Yas Mann" userId="f019b880-4234-44a6-a214-83bec8be52fd" providerId="ADAL" clId="{13387512-8399-F54C-A8C5-18C5CF1B6FD7}" dt="2025-08-21T18:24:14.897" v="1100"/>
          <ac:spMkLst>
            <pc:docMk/>
            <pc:sldMk cId="3087918829" sldId="257"/>
            <ac:spMk id="2" creationId="{774A5A20-C14B-2DFC-36D3-76310AB4201C}"/>
          </ac:spMkLst>
        </pc:spChg>
        <pc:spChg chg="add mod">
          <ac:chgData name="Yas Mann" userId="f019b880-4234-44a6-a214-83bec8be52fd" providerId="ADAL" clId="{13387512-8399-F54C-A8C5-18C5CF1B6FD7}" dt="2025-08-21T18:24:44.165" v="1115"/>
          <ac:spMkLst>
            <pc:docMk/>
            <pc:sldMk cId="3087918829" sldId="257"/>
            <ac:spMk id="4" creationId="{82A1F8EE-D275-811E-0F60-531373F5B960}"/>
          </ac:spMkLst>
        </pc:spChg>
        <pc:spChg chg="mod">
          <ac:chgData name="Yas Mann" userId="f019b880-4234-44a6-a214-83bec8be52fd" providerId="ADAL" clId="{13387512-8399-F54C-A8C5-18C5CF1B6FD7}" dt="2025-08-19T19:09:52.781" v="71" actId="255"/>
          <ac:spMkLst>
            <pc:docMk/>
            <pc:sldMk cId="3087918829" sldId="257"/>
            <ac:spMk id="12" creationId="{2D437509-D38F-F19A-1C3A-932587BBBD92}"/>
          </ac:spMkLst>
        </pc:spChg>
        <pc:graphicFrameChg chg="mod modGraphic">
          <ac:chgData name="Yas Mann" userId="f019b880-4234-44a6-a214-83bec8be52fd" providerId="ADAL" clId="{13387512-8399-F54C-A8C5-18C5CF1B6FD7}" dt="2025-08-19T19:10:35.774" v="90" actId="14734"/>
          <ac:graphicFrameMkLst>
            <pc:docMk/>
            <pc:sldMk cId="3087918829" sldId="257"/>
            <ac:graphicFrameMk id="11" creationId="{BB6DA9B9-F8A9-65DA-2EB3-6D6DD85651D5}"/>
          </ac:graphicFrameMkLst>
        </pc:graphicFrameChg>
      </pc:sldChg>
      <pc:sldChg chg="addSp delSp modSp add mod">
        <pc:chgData name="Yas Mann" userId="f019b880-4234-44a6-a214-83bec8be52fd" providerId="ADAL" clId="{13387512-8399-F54C-A8C5-18C5CF1B6FD7}" dt="2025-08-21T18:24:44.165" v="1115"/>
        <pc:sldMkLst>
          <pc:docMk/>
          <pc:sldMk cId="2714717401" sldId="258"/>
        </pc:sldMkLst>
        <pc:spChg chg="add mod">
          <ac:chgData name="Yas Mann" userId="f019b880-4234-44a6-a214-83bec8be52fd" providerId="ADAL" clId="{13387512-8399-F54C-A8C5-18C5CF1B6FD7}" dt="2025-08-21T18:24:14.897" v="1100"/>
          <ac:spMkLst>
            <pc:docMk/>
            <pc:sldMk cId="2714717401" sldId="258"/>
            <ac:spMk id="2" creationId="{3612816A-8242-6C89-6ED3-8B573021A26C}"/>
          </ac:spMkLst>
        </pc:spChg>
        <pc:spChg chg="add mod">
          <ac:chgData name="Yas Mann" userId="f019b880-4234-44a6-a214-83bec8be52fd" providerId="ADAL" clId="{13387512-8399-F54C-A8C5-18C5CF1B6FD7}" dt="2025-08-21T18:24:44.165" v="1115"/>
          <ac:spMkLst>
            <pc:docMk/>
            <pc:sldMk cId="2714717401" sldId="258"/>
            <ac:spMk id="4" creationId="{A282756F-C4D6-122B-8AAD-440060F8D225}"/>
          </ac:spMkLst>
        </pc:spChg>
        <pc:spChg chg="mod">
          <ac:chgData name="Yas Mann" userId="f019b880-4234-44a6-a214-83bec8be52fd" providerId="ADAL" clId="{13387512-8399-F54C-A8C5-18C5CF1B6FD7}" dt="2025-08-19T19:11:55.189" v="99" actId="1076"/>
          <ac:spMkLst>
            <pc:docMk/>
            <pc:sldMk cId="2714717401" sldId="258"/>
            <ac:spMk id="12" creationId="{7EE0CA90-CC90-A9FA-D0D6-BFF013B30248}"/>
          </ac:spMkLst>
        </pc:spChg>
      </pc:sldChg>
      <pc:sldChg chg="addSp delSp modSp add mod">
        <pc:chgData name="Yas Mann" userId="f019b880-4234-44a6-a214-83bec8be52fd" providerId="ADAL" clId="{13387512-8399-F54C-A8C5-18C5CF1B6FD7}" dt="2025-08-21T18:24:44.165" v="1115"/>
        <pc:sldMkLst>
          <pc:docMk/>
          <pc:sldMk cId="4072710288" sldId="259"/>
        </pc:sldMkLst>
        <pc:spChg chg="add mod">
          <ac:chgData name="Yas Mann" userId="f019b880-4234-44a6-a214-83bec8be52fd" providerId="ADAL" clId="{13387512-8399-F54C-A8C5-18C5CF1B6FD7}" dt="2025-08-21T18:24:14.897" v="1100"/>
          <ac:spMkLst>
            <pc:docMk/>
            <pc:sldMk cId="4072710288" sldId="259"/>
            <ac:spMk id="2" creationId="{DF4BD08C-6E4C-41A8-50EA-AA31EF6CD2B3}"/>
          </ac:spMkLst>
        </pc:spChg>
        <pc:spChg chg="add mod">
          <ac:chgData name="Yas Mann" userId="f019b880-4234-44a6-a214-83bec8be52fd" providerId="ADAL" clId="{13387512-8399-F54C-A8C5-18C5CF1B6FD7}" dt="2025-08-21T18:24:44.165" v="1115"/>
          <ac:spMkLst>
            <pc:docMk/>
            <pc:sldMk cId="4072710288" sldId="259"/>
            <ac:spMk id="4" creationId="{52AEBBA7-AE59-BB31-B9B2-4BD9E1D75804}"/>
          </ac:spMkLst>
        </pc:spChg>
        <pc:spChg chg="mod">
          <ac:chgData name="Yas Mann" userId="f019b880-4234-44a6-a214-83bec8be52fd" providerId="ADAL" clId="{13387512-8399-F54C-A8C5-18C5CF1B6FD7}" dt="2025-08-19T19:13:08.092" v="116" actId="20577"/>
          <ac:spMkLst>
            <pc:docMk/>
            <pc:sldMk cId="4072710288" sldId="259"/>
            <ac:spMk id="12" creationId="{688C4169-D1A1-C49F-006B-24BCC071987D}"/>
          </ac:spMkLst>
        </pc:spChg>
      </pc:sldChg>
      <pc:sldChg chg="addSp delSp modSp add mod">
        <pc:chgData name="Yas Mann" userId="f019b880-4234-44a6-a214-83bec8be52fd" providerId="ADAL" clId="{13387512-8399-F54C-A8C5-18C5CF1B6FD7}" dt="2025-08-21T18:24:44.165" v="1115"/>
        <pc:sldMkLst>
          <pc:docMk/>
          <pc:sldMk cId="2652746422" sldId="260"/>
        </pc:sldMkLst>
        <pc:spChg chg="add mod">
          <ac:chgData name="Yas Mann" userId="f019b880-4234-44a6-a214-83bec8be52fd" providerId="ADAL" clId="{13387512-8399-F54C-A8C5-18C5CF1B6FD7}" dt="2025-08-19T19:15:55.006" v="149" actId="1076"/>
          <ac:spMkLst>
            <pc:docMk/>
            <pc:sldMk cId="2652746422" sldId="260"/>
            <ac:spMk id="3" creationId="{C91D0B71-88F9-381C-8753-F74B1C64788C}"/>
          </ac:spMkLst>
        </pc:spChg>
        <pc:spChg chg="add mod">
          <ac:chgData name="Yas Mann" userId="f019b880-4234-44a6-a214-83bec8be52fd" providerId="ADAL" clId="{13387512-8399-F54C-A8C5-18C5CF1B6FD7}" dt="2025-08-21T18:24:14.897" v="1100"/>
          <ac:spMkLst>
            <pc:docMk/>
            <pc:sldMk cId="2652746422" sldId="260"/>
            <ac:spMk id="4" creationId="{83FF4A25-96E1-D6EB-4D79-EFBB49BFCB93}"/>
          </ac:spMkLst>
        </pc:spChg>
        <pc:spChg chg="add mod">
          <ac:chgData name="Yas Mann" userId="f019b880-4234-44a6-a214-83bec8be52fd" providerId="ADAL" clId="{13387512-8399-F54C-A8C5-18C5CF1B6FD7}" dt="2025-08-21T18:24:44.165" v="1115"/>
          <ac:spMkLst>
            <pc:docMk/>
            <pc:sldMk cId="2652746422" sldId="260"/>
            <ac:spMk id="11" creationId="{95E55047-C7BC-0200-4137-252D5667FF79}"/>
          </ac:spMkLst>
        </pc:spChg>
        <pc:graphicFrameChg chg="add mod modGraphic">
          <ac:chgData name="Yas Mann" userId="f019b880-4234-44a6-a214-83bec8be52fd" providerId="ADAL" clId="{13387512-8399-F54C-A8C5-18C5CF1B6FD7}" dt="2025-08-19T19:15:51.640" v="148" actId="1076"/>
          <ac:graphicFrameMkLst>
            <pc:docMk/>
            <pc:sldMk cId="2652746422" sldId="260"/>
            <ac:graphicFrameMk id="2" creationId="{70145B66-A11F-53E3-EFF5-9A41F73F5F76}"/>
          </ac:graphicFrameMkLst>
        </pc:graphicFrameChg>
      </pc:sldChg>
      <pc:sldChg chg="addSp delSp modSp add mod">
        <pc:chgData name="Yas Mann" userId="f019b880-4234-44a6-a214-83bec8be52fd" providerId="ADAL" clId="{13387512-8399-F54C-A8C5-18C5CF1B6FD7}" dt="2025-08-21T18:24:44.165" v="1115"/>
        <pc:sldMkLst>
          <pc:docMk/>
          <pc:sldMk cId="116111793" sldId="261"/>
        </pc:sldMkLst>
        <pc:spChg chg="mod">
          <ac:chgData name="Yas Mann" userId="f019b880-4234-44a6-a214-83bec8be52fd" providerId="ADAL" clId="{13387512-8399-F54C-A8C5-18C5CF1B6FD7}" dt="2025-08-19T19:17:19.416" v="165" actId="20577"/>
          <ac:spMkLst>
            <pc:docMk/>
            <pc:sldMk cId="116111793" sldId="261"/>
            <ac:spMk id="3" creationId="{9509EEA1-CE83-18BA-53AD-A22764582318}"/>
          </ac:spMkLst>
        </pc:spChg>
        <pc:spChg chg="add mod">
          <ac:chgData name="Yas Mann" userId="f019b880-4234-44a6-a214-83bec8be52fd" providerId="ADAL" clId="{13387512-8399-F54C-A8C5-18C5CF1B6FD7}" dt="2025-08-21T18:24:14.897" v="1100"/>
          <ac:spMkLst>
            <pc:docMk/>
            <pc:sldMk cId="116111793" sldId="261"/>
            <ac:spMk id="22" creationId="{79262EB1-6760-04C2-B11E-BBF080217A39}"/>
          </ac:spMkLst>
        </pc:spChg>
        <pc:spChg chg="add mod">
          <ac:chgData name="Yas Mann" userId="f019b880-4234-44a6-a214-83bec8be52fd" providerId="ADAL" clId="{13387512-8399-F54C-A8C5-18C5CF1B6FD7}" dt="2025-08-21T18:24:44.165" v="1115"/>
          <ac:spMkLst>
            <pc:docMk/>
            <pc:sldMk cId="116111793" sldId="261"/>
            <ac:spMk id="24" creationId="{58CA590F-5326-03AC-47B1-25A50C16F039}"/>
          </ac:spMkLst>
        </pc:spChg>
      </pc:sldChg>
      <pc:sldChg chg="addSp delSp modSp add mod">
        <pc:chgData name="Yas Mann" userId="f019b880-4234-44a6-a214-83bec8be52fd" providerId="ADAL" clId="{13387512-8399-F54C-A8C5-18C5CF1B6FD7}" dt="2025-08-21T18:24:44.165" v="1115"/>
        <pc:sldMkLst>
          <pc:docMk/>
          <pc:sldMk cId="1176421913" sldId="262"/>
        </pc:sldMkLst>
        <pc:spChg chg="add mod">
          <ac:chgData name="Yas Mann" userId="f019b880-4234-44a6-a214-83bec8be52fd" providerId="ADAL" clId="{13387512-8399-F54C-A8C5-18C5CF1B6FD7}" dt="2025-08-21T18:24:14.897" v="1100"/>
          <ac:spMkLst>
            <pc:docMk/>
            <pc:sldMk cId="1176421913" sldId="262"/>
            <ac:spMk id="2" creationId="{2518084D-0C58-3387-CE61-AEC8D8EE9CF8}"/>
          </ac:spMkLst>
        </pc:spChg>
        <pc:spChg chg="mod">
          <ac:chgData name="Yas Mann" userId="f019b880-4234-44a6-a214-83bec8be52fd" providerId="ADAL" clId="{13387512-8399-F54C-A8C5-18C5CF1B6FD7}" dt="2025-08-19T19:18:24.255" v="190" actId="1076"/>
          <ac:spMkLst>
            <pc:docMk/>
            <pc:sldMk cId="1176421913" sldId="262"/>
            <ac:spMk id="3" creationId="{44E98E2C-E7C6-8D3B-DCC6-A7992C63B4B1}"/>
          </ac:spMkLst>
        </pc:spChg>
        <pc:spChg chg="add mod">
          <ac:chgData name="Yas Mann" userId="f019b880-4234-44a6-a214-83bec8be52fd" providerId="ADAL" clId="{13387512-8399-F54C-A8C5-18C5CF1B6FD7}" dt="2025-08-21T18:24:44.165" v="1115"/>
          <ac:spMkLst>
            <pc:docMk/>
            <pc:sldMk cId="1176421913" sldId="262"/>
            <ac:spMk id="7" creationId="{71A855A1-C548-75C7-F317-D97A7395D16E}"/>
          </ac:spMkLst>
        </pc:spChg>
      </pc:sldChg>
      <pc:sldChg chg="addSp delSp modSp add mod">
        <pc:chgData name="Yas Mann" userId="f019b880-4234-44a6-a214-83bec8be52fd" providerId="ADAL" clId="{13387512-8399-F54C-A8C5-18C5CF1B6FD7}" dt="2025-08-21T21:59:46.122" v="1297" actId="113"/>
        <pc:sldMkLst>
          <pc:docMk/>
          <pc:sldMk cId="3163533988" sldId="263"/>
        </pc:sldMkLst>
        <pc:spChg chg="mod">
          <ac:chgData name="Yas Mann" userId="f019b880-4234-44a6-a214-83bec8be52fd" providerId="ADAL" clId="{13387512-8399-F54C-A8C5-18C5CF1B6FD7}" dt="2025-08-21T21:59:46.122" v="1297" actId="113"/>
          <ac:spMkLst>
            <pc:docMk/>
            <pc:sldMk cId="3163533988" sldId="263"/>
            <ac:spMk id="3" creationId="{578FC161-755D-DE0B-9377-4284AA66CC39}"/>
          </ac:spMkLst>
        </pc:spChg>
        <pc:spChg chg="add mod">
          <ac:chgData name="Yas Mann" userId="f019b880-4234-44a6-a214-83bec8be52fd" providerId="ADAL" clId="{13387512-8399-F54C-A8C5-18C5CF1B6FD7}" dt="2025-08-21T18:24:14.897" v="1100"/>
          <ac:spMkLst>
            <pc:docMk/>
            <pc:sldMk cId="3163533988" sldId="263"/>
            <ac:spMk id="14" creationId="{CF338C86-300F-0D43-2D0B-9FBA4D42410D}"/>
          </ac:spMkLst>
        </pc:spChg>
        <pc:spChg chg="add mod">
          <ac:chgData name="Yas Mann" userId="f019b880-4234-44a6-a214-83bec8be52fd" providerId="ADAL" clId="{13387512-8399-F54C-A8C5-18C5CF1B6FD7}" dt="2025-08-21T18:24:44.165" v="1115"/>
          <ac:spMkLst>
            <pc:docMk/>
            <pc:sldMk cId="3163533988" sldId="263"/>
            <ac:spMk id="16" creationId="{16527599-CF57-6B37-B5B4-37D901EF7832}"/>
          </ac:spMkLst>
        </pc:spChg>
      </pc:sldChg>
      <pc:sldChg chg="addSp delSp modSp add mod">
        <pc:chgData name="Yas Mann" userId="f019b880-4234-44a6-a214-83bec8be52fd" providerId="ADAL" clId="{13387512-8399-F54C-A8C5-18C5CF1B6FD7}" dt="2025-08-21T21:59:49.411" v="1298" actId="113"/>
        <pc:sldMkLst>
          <pc:docMk/>
          <pc:sldMk cId="311856876" sldId="264"/>
        </pc:sldMkLst>
        <pc:spChg chg="add mod">
          <ac:chgData name="Yas Mann" userId="f019b880-4234-44a6-a214-83bec8be52fd" providerId="ADAL" clId="{13387512-8399-F54C-A8C5-18C5CF1B6FD7}" dt="2025-08-21T18:24:14.897" v="1100"/>
          <ac:spMkLst>
            <pc:docMk/>
            <pc:sldMk cId="311856876" sldId="264"/>
            <ac:spMk id="2" creationId="{A8259D01-7B1B-3D52-CC27-0FDCF552847F}"/>
          </ac:spMkLst>
        </pc:spChg>
        <pc:spChg chg="mod">
          <ac:chgData name="Yas Mann" userId="f019b880-4234-44a6-a214-83bec8be52fd" providerId="ADAL" clId="{13387512-8399-F54C-A8C5-18C5CF1B6FD7}" dt="2025-08-21T21:59:49.411" v="1298" actId="113"/>
          <ac:spMkLst>
            <pc:docMk/>
            <pc:sldMk cId="311856876" sldId="264"/>
            <ac:spMk id="3" creationId="{55BDB9F7-FA78-D248-3D11-E0155AFC91F4}"/>
          </ac:spMkLst>
        </pc:spChg>
        <pc:spChg chg="add mod">
          <ac:chgData name="Yas Mann" userId="f019b880-4234-44a6-a214-83bec8be52fd" providerId="ADAL" clId="{13387512-8399-F54C-A8C5-18C5CF1B6FD7}" dt="2025-08-21T18:24:44.165" v="1115"/>
          <ac:spMkLst>
            <pc:docMk/>
            <pc:sldMk cId="311856876" sldId="264"/>
            <ac:spMk id="11" creationId="{B67C0E48-A9EF-402F-F54C-A84E2BBC501E}"/>
          </ac:spMkLst>
        </pc:spChg>
      </pc:sldChg>
      <pc:sldChg chg="addSp delSp modSp add mod">
        <pc:chgData name="Yas Mann" userId="f019b880-4234-44a6-a214-83bec8be52fd" providerId="ADAL" clId="{13387512-8399-F54C-A8C5-18C5CF1B6FD7}" dt="2025-08-21T21:59:58.179" v="1300" actId="115"/>
        <pc:sldMkLst>
          <pc:docMk/>
          <pc:sldMk cId="3090931834" sldId="265"/>
        </pc:sldMkLst>
        <pc:spChg chg="add mod">
          <ac:chgData name="Yas Mann" userId="f019b880-4234-44a6-a214-83bec8be52fd" providerId="ADAL" clId="{13387512-8399-F54C-A8C5-18C5CF1B6FD7}" dt="2025-08-21T18:24:14.897" v="1100"/>
          <ac:spMkLst>
            <pc:docMk/>
            <pc:sldMk cId="3090931834" sldId="265"/>
            <ac:spMk id="2" creationId="{716338D9-E68E-4E74-1348-38CDF4F12678}"/>
          </ac:spMkLst>
        </pc:spChg>
        <pc:spChg chg="mod">
          <ac:chgData name="Yas Mann" userId="f019b880-4234-44a6-a214-83bec8be52fd" providerId="ADAL" clId="{13387512-8399-F54C-A8C5-18C5CF1B6FD7}" dt="2025-08-21T21:59:58.179" v="1300" actId="115"/>
          <ac:spMkLst>
            <pc:docMk/>
            <pc:sldMk cId="3090931834" sldId="265"/>
            <ac:spMk id="3" creationId="{D3B83B7D-24A8-C265-CA96-FC3C3660CF7E}"/>
          </ac:spMkLst>
        </pc:spChg>
        <pc:spChg chg="add mod">
          <ac:chgData name="Yas Mann" userId="f019b880-4234-44a6-a214-83bec8be52fd" providerId="ADAL" clId="{13387512-8399-F54C-A8C5-18C5CF1B6FD7}" dt="2025-08-21T18:24:44.165" v="1115"/>
          <ac:spMkLst>
            <pc:docMk/>
            <pc:sldMk cId="3090931834" sldId="265"/>
            <ac:spMk id="7" creationId="{C857DB8A-BFA6-463E-ED54-589AC1EE762B}"/>
          </ac:spMkLst>
        </pc:spChg>
      </pc:sldChg>
      <pc:sldChg chg="addSp delSp modSp add mod">
        <pc:chgData name="Yas Mann" userId="f019b880-4234-44a6-a214-83bec8be52fd" providerId="ADAL" clId="{13387512-8399-F54C-A8C5-18C5CF1B6FD7}" dt="2025-08-21T22:00:00.673" v="1301" actId="113"/>
        <pc:sldMkLst>
          <pc:docMk/>
          <pc:sldMk cId="832197248" sldId="266"/>
        </pc:sldMkLst>
        <pc:spChg chg="add mod">
          <ac:chgData name="Yas Mann" userId="f019b880-4234-44a6-a214-83bec8be52fd" providerId="ADAL" clId="{13387512-8399-F54C-A8C5-18C5CF1B6FD7}" dt="2025-08-21T18:24:14.897" v="1100"/>
          <ac:spMkLst>
            <pc:docMk/>
            <pc:sldMk cId="832197248" sldId="266"/>
            <ac:spMk id="2" creationId="{3A01B19C-B610-01F5-830E-44ACD2BB8FB3}"/>
          </ac:spMkLst>
        </pc:spChg>
        <pc:spChg chg="mod">
          <ac:chgData name="Yas Mann" userId="f019b880-4234-44a6-a214-83bec8be52fd" providerId="ADAL" clId="{13387512-8399-F54C-A8C5-18C5CF1B6FD7}" dt="2025-08-21T22:00:00.673" v="1301" actId="113"/>
          <ac:spMkLst>
            <pc:docMk/>
            <pc:sldMk cId="832197248" sldId="266"/>
            <ac:spMk id="3" creationId="{D5D37BD7-CAD4-DD1D-772F-620DF55160B0}"/>
          </ac:spMkLst>
        </pc:spChg>
        <pc:spChg chg="add mod">
          <ac:chgData name="Yas Mann" userId="f019b880-4234-44a6-a214-83bec8be52fd" providerId="ADAL" clId="{13387512-8399-F54C-A8C5-18C5CF1B6FD7}" dt="2025-08-21T18:24:44.165" v="1115"/>
          <ac:spMkLst>
            <pc:docMk/>
            <pc:sldMk cId="832197248" sldId="266"/>
            <ac:spMk id="7" creationId="{6A6DCAA5-CBC8-4C92-0635-6912F030BC06}"/>
          </ac:spMkLst>
        </pc:spChg>
      </pc:sldChg>
      <pc:sldChg chg="addSp delSp modSp add mod">
        <pc:chgData name="Yas Mann" userId="f019b880-4234-44a6-a214-83bec8be52fd" providerId="ADAL" clId="{13387512-8399-F54C-A8C5-18C5CF1B6FD7}" dt="2025-08-21T22:00:03.642" v="1302" actId="113"/>
        <pc:sldMkLst>
          <pc:docMk/>
          <pc:sldMk cId="3217757386" sldId="267"/>
        </pc:sldMkLst>
        <pc:spChg chg="add mod">
          <ac:chgData name="Yas Mann" userId="f019b880-4234-44a6-a214-83bec8be52fd" providerId="ADAL" clId="{13387512-8399-F54C-A8C5-18C5CF1B6FD7}" dt="2025-08-21T18:24:14.897" v="1100"/>
          <ac:spMkLst>
            <pc:docMk/>
            <pc:sldMk cId="3217757386" sldId="267"/>
            <ac:spMk id="2" creationId="{93A18FE6-9157-2264-071A-AED7EEF86018}"/>
          </ac:spMkLst>
        </pc:spChg>
        <pc:spChg chg="mod">
          <ac:chgData name="Yas Mann" userId="f019b880-4234-44a6-a214-83bec8be52fd" providerId="ADAL" clId="{13387512-8399-F54C-A8C5-18C5CF1B6FD7}" dt="2025-08-21T22:00:03.642" v="1302" actId="113"/>
          <ac:spMkLst>
            <pc:docMk/>
            <pc:sldMk cId="3217757386" sldId="267"/>
            <ac:spMk id="3" creationId="{812BFF2E-8814-3203-EEDE-C99F1CABC63B}"/>
          </ac:spMkLst>
        </pc:spChg>
        <pc:spChg chg="add mod">
          <ac:chgData name="Yas Mann" userId="f019b880-4234-44a6-a214-83bec8be52fd" providerId="ADAL" clId="{13387512-8399-F54C-A8C5-18C5CF1B6FD7}" dt="2025-08-21T18:24:44.165" v="1115"/>
          <ac:spMkLst>
            <pc:docMk/>
            <pc:sldMk cId="3217757386" sldId="267"/>
            <ac:spMk id="7" creationId="{60A799C8-918D-BCB6-60BC-BAD029FA0686}"/>
          </ac:spMkLst>
        </pc:spChg>
      </pc:sldChg>
      <pc:sldChg chg="addSp delSp modSp add mod">
        <pc:chgData name="Yas Mann" userId="f019b880-4234-44a6-a214-83bec8be52fd" providerId="ADAL" clId="{13387512-8399-F54C-A8C5-18C5CF1B6FD7}" dt="2025-08-21T22:00:06.764" v="1303" actId="113"/>
        <pc:sldMkLst>
          <pc:docMk/>
          <pc:sldMk cId="1895616798" sldId="268"/>
        </pc:sldMkLst>
        <pc:spChg chg="add mod">
          <ac:chgData name="Yas Mann" userId="f019b880-4234-44a6-a214-83bec8be52fd" providerId="ADAL" clId="{13387512-8399-F54C-A8C5-18C5CF1B6FD7}" dt="2025-08-21T18:24:14.897" v="1100"/>
          <ac:spMkLst>
            <pc:docMk/>
            <pc:sldMk cId="1895616798" sldId="268"/>
            <ac:spMk id="2" creationId="{1844773C-9AB4-9BDE-F199-0E27BA6E75C9}"/>
          </ac:spMkLst>
        </pc:spChg>
        <pc:spChg chg="mod">
          <ac:chgData name="Yas Mann" userId="f019b880-4234-44a6-a214-83bec8be52fd" providerId="ADAL" clId="{13387512-8399-F54C-A8C5-18C5CF1B6FD7}" dt="2025-08-21T22:00:06.764" v="1303" actId="113"/>
          <ac:spMkLst>
            <pc:docMk/>
            <pc:sldMk cId="1895616798" sldId="268"/>
            <ac:spMk id="3" creationId="{478AA607-8582-E8E1-0056-FFB9580CFCD3}"/>
          </ac:spMkLst>
        </pc:spChg>
        <pc:spChg chg="add mod">
          <ac:chgData name="Yas Mann" userId="f019b880-4234-44a6-a214-83bec8be52fd" providerId="ADAL" clId="{13387512-8399-F54C-A8C5-18C5CF1B6FD7}" dt="2025-08-21T18:24:44.165" v="1115"/>
          <ac:spMkLst>
            <pc:docMk/>
            <pc:sldMk cId="1895616798" sldId="268"/>
            <ac:spMk id="7" creationId="{C72359CA-232C-CFD7-16DF-540FD6DAEAE1}"/>
          </ac:spMkLst>
        </pc:spChg>
      </pc:sldChg>
      <pc:sldChg chg="addSp delSp modSp add mod">
        <pc:chgData name="Yas Mann" userId="f019b880-4234-44a6-a214-83bec8be52fd" providerId="ADAL" clId="{13387512-8399-F54C-A8C5-18C5CF1B6FD7}" dt="2025-08-21T22:00:09.600" v="1304" actId="113"/>
        <pc:sldMkLst>
          <pc:docMk/>
          <pc:sldMk cId="1411566627" sldId="269"/>
        </pc:sldMkLst>
        <pc:spChg chg="add mod">
          <ac:chgData name="Yas Mann" userId="f019b880-4234-44a6-a214-83bec8be52fd" providerId="ADAL" clId="{13387512-8399-F54C-A8C5-18C5CF1B6FD7}" dt="2025-08-21T18:24:14.897" v="1100"/>
          <ac:spMkLst>
            <pc:docMk/>
            <pc:sldMk cId="1411566627" sldId="269"/>
            <ac:spMk id="2" creationId="{E89A7EC2-3D71-C724-4979-EB712B30DE5F}"/>
          </ac:spMkLst>
        </pc:spChg>
        <pc:spChg chg="mod">
          <ac:chgData name="Yas Mann" userId="f019b880-4234-44a6-a214-83bec8be52fd" providerId="ADAL" clId="{13387512-8399-F54C-A8C5-18C5CF1B6FD7}" dt="2025-08-21T22:00:09.600" v="1304" actId="113"/>
          <ac:spMkLst>
            <pc:docMk/>
            <pc:sldMk cId="1411566627" sldId="269"/>
            <ac:spMk id="3" creationId="{F5FFF86C-E9DE-7A2D-0E91-668836A7D443}"/>
          </ac:spMkLst>
        </pc:spChg>
        <pc:spChg chg="add mod">
          <ac:chgData name="Yas Mann" userId="f019b880-4234-44a6-a214-83bec8be52fd" providerId="ADAL" clId="{13387512-8399-F54C-A8C5-18C5CF1B6FD7}" dt="2025-08-21T18:24:44.165" v="1115"/>
          <ac:spMkLst>
            <pc:docMk/>
            <pc:sldMk cId="1411566627" sldId="269"/>
            <ac:spMk id="7" creationId="{A74E8F45-6414-78E9-541B-274A5FE374CE}"/>
          </ac:spMkLst>
        </pc:spChg>
      </pc:sldChg>
      <pc:sldChg chg="addSp delSp modSp add mod">
        <pc:chgData name="Yas Mann" userId="f019b880-4234-44a6-a214-83bec8be52fd" providerId="ADAL" clId="{13387512-8399-F54C-A8C5-18C5CF1B6FD7}" dt="2025-08-21T18:24:44.165" v="1115"/>
        <pc:sldMkLst>
          <pc:docMk/>
          <pc:sldMk cId="3562304428" sldId="270"/>
        </pc:sldMkLst>
        <pc:spChg chg="add mod">
          <ac:chgData name="Yas Mann" userId="f019b880-4234-44a6-a214-83bec8be52fd" providerId="ADAL" clId="{13387512-8399-F54C-A8C5-18C5CF1B6FD7}" dt="2025-08-21T18:24:44.165" v="1115"/>
          <ac:spMkLst>
            <pc:docMk/>
            <pc:sldMk cId="3562304428" sldId="270"/>
            <ac:spMk id="3" creationId="{319D2DDA-18D8-25D3-63A7-26D81D22FEAE}"/>
          </ac:spMkLst>
        </pc:spChg>
        <pc:spChg chg="mod topLvl">
          <ac:chgData name="Yas Mann" userId="f019b880-4234-44a6-a214-83bec8be52fd" providerId="ADAL" clId="{13387512-8399-F54C-A8C5-18C5CF1B6FD7}" dt="2025-08-21T18:24:14.897" v="1100"/>
          <ac:spMkLst>
            <pc:docMk/>
            <pc:sldMk cId="3562304428" sldId="270"/>
            <ac:spMk id="5" creationId="{AC3B234E-6502-2DF0-7B5C-8DDE0E912048}"/>
          </ac:spMkLst>
        </pc:spChg>
        <pc:spChg chg="mod topLvl">
          <ac:chgData name="Yas Mann" userId="f019b880-4234-44a6-a214-83bec8be52fd" providerId="ADAL" clId="{13387512-8399-F54C-A8C5-18C5CF1B6FD7}" dt="2025-08-21T17:52:06.622" v="509" actId="165"/>
          <ac:spMkLst>
            <pc:docMk/>
            <pc:sldMk cId="3562304428" sldId="270"/>
            <ac:spMk id="6" creationId="{012C4255-A12B-845E-15A5-83C65C891642}"/>
          </ac:spMkLst>
        </pc:spChg>
        <pc:spChg chg="mod topLvl">
          <ac:chgData name="Yas Mann" userId="f019b880-4234-44a6-a214-83bec8be52fd" providerId="ADAL" clId="{13387512-8399-F54C-A8C5-18C5CF1B6FD7}" dt="2025-08-21T17:52:06.622" v="509" actId="165"/>
          <ac:spMkLst>
            <pc:docMk/>
            <pc:sldMk cId="3562304428" sldId="270"/>
            <ac:spMk id="9" creationId="{C2C80143-8442-CADC-5ADC-4B79B016D937}"/>
          </ac:spMkLst>
        </pc:spChg>
        <pc:picChg chg="mod topLvl">
          <ac:chgData name="Yas Mann" userId="f019b880-4234-44a6-a214-83bec8be52fd" providerId="ADAL" clId="{13387512-8399-F54C-A8C5-18C5CF1B6FD7}" dt="2025-08-21T17:52:06.622" v="509" actId="165"/>
          <ac:picMkLst>
            <pc:docMk/>
            <pc:sldMk cId="3562304428" sldId="270"/>
            <ac:picMk id="8" creationId="{A25E8D83-E71D-DE66-8420-E3C0B8EB816D}"/>
          </ac:picMkLst>
        </pc:picChg>
      </pc:sldChg>
      <pc:sldChg chg="addSp delSp modSp add mod">
        <pc:chgData name="Yas Mann" userId="f019b880-4234-44a6-a214-83bec8be52fd" providerId="ADAL" clId="{13387512-8399-F54C-A8C5-18C5CF1B6FD7}" dt="2025-08-21T21:57:04.668" v="1259" actId="113"/>
        <pc:sldMkLst>
          <pc:docMk/>
          <pc:sldMk cId="475339756" sldId="271"/>
        </pc:sldMkLst>
        <pc:spChg chg="add mod">
          <ac:chgData name="Yas Mann" userId="f019b880-4234-44a6-a214-83bec8be52fd" providerId="ADAL" clId="{13387512-8399-F54C-A8C5-18C5CF1B6FD7}" dt="2025-08-21T18:25:30.863" v="1134"/>
          <ac:spMkLst>
            <pc:docMk/>
            <pc:sldMk cId="475339756" sldId="271"/>
            <ac:spMk id="3" creationId="{6CBAAB32-2EFE-620D-5EFB-2BB1B9D8D286}"/>
          </ac:spMkLst>
        </pc:spChg>
        <pc:spChg chg="mod">
          <ac:chgData name="Yas Mann" userId="f019b880-4234-44a6-a214-83bec8be52fd" providerId="ADAL" clId="{13387512-8399-F54C-A8C5-18C5CF1B6FD7}" dt="2025-08-21T21:57:04.668" v="1259" actId="113"/>
          <ac:spMkLst>
            <pc:docMk/>
            <pc:sldMk cId="475339756" sldId="271"/>
            <ac:spMk id="12" creationId="{A8CD1CF9-6C85-D3B8-2DBE-A58666E23B79}"/>
          </ac:spMkLst>
        </pc:spChg>
      </pc:sldChg>
      <pc:sldChg chg="addSp delSp modSp add mod">
        <pc:chgData name="Yas Mann" userId="f019b880-4234-44a6-a214-83bec8be52fd" providerId="ADAL" clId="{13387512-8399-F54C-A8C5-18C5CF1B6FD7}" dt="2025-08-21T18:25:34.216" v="1135"/>
        <pc:sldMkLst>
          <pc:docMk/>
          <pc:sldMk cId="3289250346" sldId="272"/>
        </pc:sldMkLst>
        <pc:spChg chg="add mod">
          <ac:chgData name="Yas Mann" userId="f019b880-4234-44a6-a214-83bec8be52fd" providerId="ADAL" clId="{13387512-8399-F54C-A8C5-18C5CF1B6FD7}" dt="2025-08-21T18:25:34.216" v="1135"/>
          <ac:spMkLst>
            <pc:docMk/>
            <pc:sldMk cId="3289250346" sldId="272"/>
            <ac:spMk id="3" creationId="{2468ECFE-0E40-E343-5BE8-3E055ADCBDC0}"/>
          </ac:spMkLst>
        </pc:spChg>
        <pc:spChg chg="mod">
          <ac:chgData name="Yas Mann" userId="f019b880-4234-44a6-a214-83bec8be52fd" providerId="ADAL" clId="{13387512-8399-F54C-A8C5-18C5CF1B6FD7}" dt="2025-08-21T17:44:16.739" v="272" actId="1076"/>
          <ac:spMkLst>
            <pc:docMk/>
            <pc:sldMk cId="3289250346" sldId="272"/>
            <ac:spMk id="12" creationId="{F2D57CD5-44B4-218D-6AD9-4D8817A53FDF}"/>
          </ac:spMkLst>
        </pc:spChg>
      </pc:sldChg>
      <pc:sldChg chg="addSp delSp modSp add mod">
        <pc:chgData name="Yas Mann" userId="f019b880-4234-44a6-a214-83bec8be52fd" providerId="ADAL" clId="{13387512-8399-F54C-A8C5-18C5CF1B6FD7}" dt="2025-08-21T21:57:08.303" v="1260" actId="113"/>
        <pc:sldMkLst>
          <pc:docMk/>
          <pc:sldMk cId="2184521081" sldId="273"/>
        </pc:sldMkLst>
        <pc:spChg chg="add mod">
          <ac:chgData name="Yas Mann" userId="f019b880-4234-44a6-a214-83bec8be52fd" providerId="ADAL" clId="{13387512-8399-F54C-A8C5-18C5CF1B6FD7}" dt="2025-08-21T18:25:37.042" v="1136"/>
          <ac:spMkLst>
            <pc:docMk/>
            <pc:sldMk cId="2184521081" sldId="273"/>
            <ac:spMk id="3" creationId="{5248EBC7-BD33-488B-433B-0F04A0D8ADBC}"/>
          </ac:spMkLst>
        </pc:spChg>
        <pc:spChg chg="mod">
          <ac:chgData name="Yas Mann" userId="f019b880-4234-44a6-a214-83bec8be52fd" providerId="ADAL" clId="{13387512-8399-F54C-A8C5-18C5CF1B6FD7}" dt="2025-08-21T21:57:08.303" v="1260" actId="113"/>
          <ac:spMkLst>
            <pc:docMk/>
            <pc:sldMk cId="2184521081" sldId="273"/>
            <ac:spMk id="12" creationId="{73186E6D-EF62-D1B4-8546-6C4CACDC8058}"/>
          </ac:spMkLst>
        </pc:spChg>
      </pc:sldChg>
      <pc:sldChg chg="addSp delSp modSp add mod">
        <pc:chgData name="Yas Mann" userId="f019b880-4234-44a6-a214-83bec8be52fd" providerId="ADAL" clId="{13387512-8399-F54C-A8C5-18C5CF1B6FD7}" dt="2025-08-21T21:57:10.916" v="1261" actId="113"/>
        <pc:sldMkLst>
          <pc:docMk/>
          <pc:sldMk cId="174455923" sldId="274"/>
        </pc:sldMkLst>
        <pc:spChg chg="add mod">
          <ac:chgData name="Yas Mann" userId="f019b880-4234-44a6-a214-83bec8be52fd" providerId="ADAL" clId="{13387512-8399-F54C-A8C5-18C5CF1B6FD7}" dt="2025-08-21T18:25:40.845" v="1137"/>
          <ac:spMkLst>
            <pc:docMk/>
            <pc:sldMk cId="174455923" sldId="274"/>
            <ac:spMk id="7" creationId="{98631AE7-43F2-EF68-2336-650878EB4663}"/>
          </ac:spMkLst>
        </pc:spChg>
        <pc:spChg chg="add del mod">
          <ac:chgData name="Yas Mann" userId="f019b880-4234-44a6-a214-83bec8be52fd" providerId="ADAL" clId="{13387512-8399-F54C-A8C5-18C5CF1B6FD7}" dt="2025-08-21T21:57:10.916" v="1261" actId="113"/>
          <ac:spMkLst>
            <pc:docMk/>
            <pc:sldMk cId="174455923" sldId="274"/>
            <ac:spMk id="12" creationId="{AE265A0A-ECEF-FBD9-4EE5-D3C5C81FA23D}"/>
          </ac:spMkLst>
        </pc:spChg>
      </pc:sldChg>
      <pc:sldChg chg="addSp delSp modSp add del mod">
        <pc:chgData name="Yas Mann" userId="f019b880-4234-44a6-a214-83bec8be52fd" providerId="ADAL" clId="{13387512-8399-F54C-A8C5-18C5CF1B6FD7}" dt="2025-08-21T18:31:05.916" v="1227" actId="2696"/>
        <pc:sldMkLst>
          <pc:docMk/>
          <pc:sldMk cId="1130570740" sldId="275"/>
        </pc:sldMkLst>
      </pc:sldChg>
      <pc:sldChg chg="addSp delSp modSp add mod">
        <pc:chgData name="Yas Mann" userId="f019b880-4234-44a6-a214-83bec8be52fd" providerId="ADAL" clId="{13387512-8399-F54C-A8C5-18C5CF1B6FD7}" dt="2025-08-21T22:36:04.408" v="1642" actId="20577"/>
        <pc:sldMkLst>
          <pc:docMk/>
          <pc:sldMk cId="3778598095" sldId="276"/>
        </pc:sldMkLst>
        <pc:spChg chg="add mod">
          <ac:chgData name="Yas Mann" userId="f019b880-4234-44a6-a214-83bec8be52fd" providerId="ADAL" clId="{13387512-8399-F54C-A8C5-18C5CF1B6FD7}" dt="2025-08-21T18:25:54.555" v="1141"/>
          <ac:spMkLst>
            <pc:docMk/>
            <pc:sldMk cId="3778598095" sldId="276"/>
            <ac:spMk id="4" creationId="{10B8357A-F9B6-89DE-2032-2E86416490E1}"/>
          </ac:spMkLst>
        </pc:spChg>
        <pc:spChg chg="mod">
          <ac:chgData name="Yas Mann" userId="f019b880-4234-44a6-a214-83bec8be52fd" providerId="ADAL" clId="{13387512-8399-F54C-A8C5-18C5CF1B6FD7}" dt="2025-08-21T22:36:04.408" v="1642" actId="20577"/>
          <ac:spMkLst>
            <pc:docMk/>
            <pc:sldMk cId="3778598095" sldId="276"/>
            <ac:spMk id="12" creationId="{BF8A3114-93A5-881D-B2FE-FEFA1545A43D}"/>
          </ac:spMkLst>
        </pc:spChg>
      </pc:sldChg>
      <pc:sldChg chg="addSp delSp modSp add mod">
        <pc:chgData name="Yas Mann" userId="f019b880-4234-44a6-a214-83bec8be52fd" providerId="ADAL" clId="{13387512-8399-F54C-A8C5-18C5CF1B6FD7}" dt="2025-08-21T22:36:07.228" v="1644" actId="20577"/>
        <pc:sldMkLst>
          <pc:docMk/>
          <pc:sldMk cId="606574157" sldId="277"/>
        </pc:sldMkLst>
        <pc:spChg chg="mod">
          <ac:chgData name="Yas Mann" userId="f019b880-4234-44a6-a214-83bec8be52fd" providerId="ADAL" clId="{13387512-8399-F54C-A8C5-18C5CF1B6FD7}" dt="2025-08-21T18:24:14.897" v="1100"/>
          <ac:spMkLst>
            <pc:docMk/>
            <pc:sldMk cId="606574157" sldId="277"/>
            <ac:spMk id="2" creationId="{E86589D7-2D28-D1EB-3576-46CDFA91224A}"/>
          </ac:spMkLst>
        </pc:spChg>
        <pc:spChg chg="add mod">
          <ac:chgData name="Yas Mann" userId="f019b880-4234-44a6-a214-83bec8be52fd" providerId="ADAL" clId="{13387512-8399-F54C-A8C5-18C5CF1B6FD7}" dt="2025-08-21T18:25:58.495" v="1143"/>
          <ac:spMkLst>
            <pc:docMk/>
            <pc:sldMk cId="606574157" sldId="277"/>
            <ac:spMk id="4" creationId="{CC5980CE-EF6D-480B-60D1-23C4C0C99785}"/>
          </ac:spMkLst>
        </pc:spChg>
        <pc:spChg chg="mod">
          <ac:chgData name="Yas Mann" userId="f019b880-4234-44a6-a214-83bec8be52fd" providerId="ADAL" clId="{13387512-8399-F54C-A8C5-18C5CF1B6FD7}" dt="2025-08-21T22:36:07.228" v="1644" actId="20577"/>
          <ac:spMkLst>
            <pc:docMk/>
            <pc:sldMk cId="606574157" sldId="277"/>
            <ac:spMk id="12" creationId="{837509FF-E48B-A3DF-D91E-B276354CB278}"/>
          </ac:spMkLst>
        </pc:spChg>
      </pc:sldChg>
      <pc:sldChg chg="addSp delSp modSp add mod">
        <pc:chgData name="Yas Mann" userId="f019b880-4234-44a6-a214-83bec8be52fd" providerId="ADAL" clId="{13387512-8399-F54C-A8C5-18C5CF1B6FD7}" dt="2025-08-21T22:36:11.229" v="1646" actId="20577"/>
        <pc:sldMkLst>
          <pc:docMk/>
          <pc:sldMk cId="3415609834" sldId="278"/>
        </pc:sldMkLst>
        <pc:spChg chg="mod">
          <ac:chgData name="Yas Mann" userId="f019b880-4234-44a6-a214-83bec8be52fd" providerId="ADAL" clId="{13387512-8399-F54C-A8C5-18C5CF1B6FD7}" dt="2025-08-21T18:24:14.897" v="1100"/>
          <ac:spMkLst>
            <pc:docMk/>
            <pc:sldMk cId="3415609834" sldId="278"/>
            <ac:spMk id="2" creationId="{ECF13707-BB34-1CB3-C508-580C56DFDEB4}"/>
          </ac:spMkLst>
        </pc:spChg>
        <pc:spChg chg="add mod">
          <ac:chgData name="Yas Mann" userId="f019b880-4234-44a6-a214-83bec8be52fd" providerId="ADAL" clId="{13387512-8399-F54C-A8C5-18C5CF1B6FD7}" dt="2025-08-21T18:26:05.844" v="1145"/>
          <ac:spMkLst>
            <pc:docMk/>
            <pc:sldMk cId="3415609834" sldId="278"/>
            <ac:spMk id="4" creationId="{0546E994-13DB-B65E-1D26-BB64C4997766}"/>
          </ac:spMkLst>
        </pc:spChg>
        <pc:spChg chg="mod">
          <ac:chgData name="Yas Mann" userId="f019b880-4234-44a6-a214-83bec8be52fd" providerId="ADAL" clId="{13387512-8399-F54C-A8C5-18C5CF1B6FD7}" dt="2025-08-21T22:36:11.229" v="1646" actId="20577"/>
          <ac:spMkLst>
            <pc:docMk/>
            <pc:sldMk cId="3415609834" sldId="278"/>
            <ac:spMk id="12" creationId="{B31E2D60-362E-192B-E3B7-CF9429A3A2B2}"/>
          </ac:spMkLst>
        </pc:spChg>
      </pc:sldChg>
      <pc:sldChg chg="addSp delSp modSp add mod">
        <pc:chgData name="Yas Mann" userId="f019b880-4234-44a6-a214-83bec8be52fd" providerId="ADAL" clId="{13387512-8399-F54C-A8C5-18C5CF1B6FD7}" dt="2025-08-21T22:36:14.536" v="1648" actId="20577"/>
        <pc:sldMkLst>
          <pc:docMk/>
          <pc:sldMk cId="488532244" sldId="279"/>
        </pc:sldMkLst>
        <pc:spChg chg="mod">
          <ac:chgData name="Yas Mann" userId="f019b880-4234-44a6-a214-83bec8be52fd" providerId="ADAL" clId="{13387512-8399-F54C-A8C5-18C5CF1B6FD7}" dt="2025-08-21T18:24:14.897" v="1100"/>
          <ac:spMkLst>
            <pc:docMk/>
            <pc:sldMk cId="488532244" sldId="279"/>
            <ac:spMk id="2" creationId="{A530C7E6-8283-2342-C897-D1957C3E0529}"/>
          </ac:spMkLst>
        </pc:spChg>
        <pc:spChg chg="add mod">
          <ac:chgData name="Yas Mann" userId="f019b880-4234-44a6-a214-83bec8be52fd" providerId="ADAL" clId="{13387512-8399-F54C-A8C5-18C5CF1B6FD7}" dt="2025-08-21T18:26:10.139" v="1147"/>
          <ac:spMkLst>
            <pc:docMk/>
            <pc:sldMk cId="488532244" sldId="279"/>
            <ac:spMk id="4" creationId="{37812ADE-9E91-34B5-C1EB-D0C5FB1749BE}"/>
          </ac:spMkLst>
        </pc:spChg>
        <pc:spChg chg="mod">
          <ac:chgData name="Yas Mann" userId="f019b880-4234-44a6-a214-83bec8be52fd" providerId="ADAL" clId="{13387512-8399-F54C-A8C5-18C5CF1B6FD7}" dt="2025-08-21T22:36:14.536" v="1648" actId="20577"/>
          <ac:spMkLst>
            <pc:docMk/>
            <pc:sldMk cId="488532244" sldId="279"/>
            <ac:spMk id="12" creationId="{5CE4E1B6-EC3D-3DBD-6950-C7172B8601A9}"/>
          </ac:spMkLst>
        </pc:spChg>
      </pc:sldChg>
      <pc:sldChg chg="addSp delSp modSp add mod">
        <pc:chgData name="Yas Mann" userId="f019b880-4234-44a6-a214-83bec8be52fd" providerId="ADAL" clId="{13387512-8399-F54C-A8C5-18C5CF1B6FD7}" dt="2025-08-21T22:36:18.183" v="1651" actId="20577"/>
        <pc:sldMkLst>
          <pc:docMk/>
          <pc:sldMk cId="2279396075" sldId="280"/>
        </pc:sldMkLst>
        <pc:spChg chg="mod">
          <ac:chgData name="Yas Mann" userId="f019b880-4234-44a6-a214-83bec8be52fd" providerId="ADAL" clId="{13387512-8399-F54C-A8C5-18C5CF1B6FD7}" dt="2025-08-21T18:24:14.897" v="1100"/>
          <ac:spMkLst>
            <pc:docMk/>
            <pc:sldMk cId="2279396075" sldId="280"/>
            <ac:spMk id="2" creationId="{E6F2FE55-6C08-5AA3-C37B-E9EC70FD79EE}"/>
          </ac:spMkLst>
        </pc:spChg>
        <pc:spChg chg="add mod">
          <ac:chgData name="Yas Mann" userId="f019b880-4234-44a6-a214-83bec8be52fd" providerId="ADAL" clId="{13387512-8399-F54C-A8C5-18C5CF1B6FD7}" dt="2025-08-21T18:26:14.666" v="1149"/>
          <ac:spMkLst>
            <pc:docMk/>
            <pc:sldMk cId="2279396075" sldId="280"/>
            <ac:spMk id="4" creationId="{F1F4851F-0011-31A8-9ABE-DDF22A460AAC}"/>
          </ac:spMkLst>
        </pc:spChg>
        <pc:spChg chg="mod">
          <ac:chgData name="Yas Mann" userId="f019b880-4234-44a6-a214-83bec8be52fd" providerId="ADAL" clId="{13387512-8399-F54C-A8C5-18C5CF1B6FD7}" dt="2025-08-21T22:36:18.183" v="1651" actId="20577"/>
          <ac:spMkLst>
            <pc:docMk/>
            <pc:sldMk cId="2279396075" sldId="280"/>
            <ac:spMk id="12" creationId="{A7B16B6B-A676-A7EB-166A-918C8AA57B06}"/>
          </ac:spMkLst>
        </pc:spChg>
      </pc:sldChg>
      <pc:sldChg chg="addSp delSp modSp add mod">
        <pc:chgData name="Yas Mann" userId="f019b880-4234-44a6-a214-83bec8be52fd" providerId="ADAL" clId="{13387512-8399-F54C-A8C5-18C5CF1B6FD7}" dt="2025-08-21T22:36:21.596" v="1654" actId="20577"/>
        <pc:sldMkLst>
          <pc:docMk/>
          <pc:sldMk cId="805270113" sldId="281"/>
        </pc:sldMkLst>
        <pc:spChg chg="mod">
          <ac:chgData name="Yas Mann" userId="f019b880-4234-44a6-a214-83bec8be52fd" providerId="ADAL" clId="{13387512-8399-F54C-A8C5-18C5CF1B6FD7}" dt="2025-08-21T18:24:14.897" v="1100"/>
          <ac:spMkLst>
            <pc:docMk/>
            <pc:sldMk cId="805270113" sldId="281"/>
            <ac:spMk id="2" creationId="{FC09BBE2-2A70-7527-7979-4ED08CF64C0D}"/>
          </ac:spMkLst>
        </pc:spChg>
        <pc:spChg chg="add mod">
          <ac:chgData name="Yas Mann" userId="f019b880-4234-44a6-a214-83bec8be52fd" providerId="ADAL" clId="{13387512-8399-F54C-A8C5-18C5CF1B6FD7}" dt="2025-08-21T18:26:19.918" v="1151"/>
          <ac:spMkLst>
            <pc:docMk/>
            <pc:sldMk cId="805270113" sldId="281"/>
            <ac:spMk id="4" creationId="{CFE038E9-C8B2-F1F9-ACDA-E9F927FF73A0}"/>
          </ac:spMkLst>
        </pc:spChg>
        <pc:spChg chg="mod">
          <ac:chgData name="Yas Mann" userId="f019b880-4234-44a6-a214-83bec8be52fd" providerId="ADAL" clId="{13387512-8399-F54C-A8C5-18C5CF1B6FD7}" dt="2025-08-21T22:36:21.596" v="1654" actId="20577"/>
          <ac:spMkLst>
            <pc:docMk/>
            <pc:sldMk cId="805270113" sldId="281"/>
            <ac:spMk id="12" creationId="{18DA03D3-4662-96C9-6C90-4B8C9B48892D}"/>
          </ac:spMkLst>
        </pc:spChg>
      </pc:sldChg>
      <pc:sldChg chg="addSp delSp modSp add mod">
        <pc:chgData name="Yas Mann" userId="f019b880-4234-44a6-a214-83bec8be52fd" providerId="ADAL" clId="{13387512-8399-F54C-A8C5-18C5CF1B6FD7}" dt="2025-08-21T22:36:25.286" v="1655" actId="20577"/>
        <pc:sldMkLst>
          <pc:docMk/>
          <pc:sldMk cId="872783671" sldId="282"/>
        </pc:sldMkLst>
        <pc:spChg chg="mod">
          <ac:chgData name="Yas Mann" userId="f019b880-4234-44a6-a214-83bec8be52fd" providerId="ADAL" clId="{13387512-8399-F54C-A8C5-18C5CF1B6FD7}" dt="2025-08-21T18:24:14.897" v="1100"/>
          <ac:spMkLst>
            <pc:docMk/>
            <pc:sldMk cId="872783671" sldId="282"/>
            <ac:spMk id="2" creationId="{FB90055A-69CB-9BC7-75D8-D9F5C052A5A5}"/>
          </ac:spMkLst>
        </pc:spChg>
        <pc:spChg chg="add mod">
          <ac:chgData name="Yas Mann" userId="f019b880-4234-44a6-a214-83bec8be52fd" providerId="ADAL" clId="{13387512-8399-F54C-A8C5-18C5CF1B6FD7}" dt="2025-08-21T18:26:23.937" v="1153"/>
          <ac:spMkLst>
            <pc:docMk/>
            <pc:sldMk cId="872783671" sldId="282"/>
            <ac:spMk id="4" creationId="{1872909F-95FE-7988-9294-3F24AB83417E}"/>
          </ac:spMkLst>
        </pc:spChg>
        <pc:spChg chg="mod">
          <ac:chgData name="Yas Mann" userId="f019b880-4234-44a6-a214-83bec8be52fd" providerId="ADAL" clId="{13387512-8399-F54C-A8C5-18C5CF1B6FD7}" dt="2025-08-21T22:36:25.286" v="1655" actId="20577"/>
          <ac:spMkLst>
            <pc:docMk/>
            <pc:sldMk cId="872783671" sldId="282"/>
            <ac:spMk id="12" creationId="{05055FF1-FAE4-A9D3-FF4E-E2EB22CDAD1F}"/>
          </ac:spMkLst>
        </pc:spChg>
      </pc:sldChg>
      <pc:sldChg chg="addSp delSp modSp add mod">
        <pc:chgData name="Yas Mann" userId="f019b880-4234-44a6-a214-83bec8be52fd" providerId="ADAL" clId="{13387512-8399-F54C-A8C5-18C5CF1B6FD7}" dt="2025-08-21T22:36:34.572" v="1656" actId="20577"/>
        <pc:sldMkLst>
          <pc:docMk/>
          <pc:sldMk cId="53864496" sldId="283"/>
        </pc:sldMkLst>
        <pc:spChg chg="mod">
          <ac:chgData name="Yas Mann" userId="f019b880-4234-44a6-a214-83bec8be52fd" providerId="ADAL" clId="{13387512-8399-F54C-A8C5-18C5CF1B6FD7}" dt="2025-08-21T18:24:14.897" v="1100"/>
          <ac:spMkLst>
            <pc:docMk/>
            <pc:sldMk cId="53864496" sldId="283"/>
            <ac:spMk id="2" creationId="{797D3B35-0A26-972F-E0C5-2AB50D00B50D}"/>
          </ac:spMkLst>
        </pc:spChg>
        <pc:spChg chg="add mod">
          <ac:chgData name="Yas Mann" userId="f019b880-4234-44a6-a214-83bec8be52fd" providerId="ADAL" clId="{13387512-8399-F54C-A8C5-18C5CF1B6FD7}" dt="2025-08-21T18:26:27.919" v="1155"/>
          <ac:spMkLst>
            <pc:docMk/>
            <pc:sldMk cId="53864496" sldId="283"/>
            <ac:spMk id="4" creationId="{D321A460-D081-040B-A4A2-F373CD61B318}"/>
          </ac:spMkLst>
        </pc:spChg>
        <pc:spChg chg="mod">
          <ac:chgData name="Yas Mann" userId="f019b880-4234-44a6-a214-83bec8be52fd" providerId="ADAL" clId="{13387512-8399-F54C-A8C5-18C5CF1B6FD7}" dt="2025-08-21T22:36:34.572" v="1656" actId="20577"/>
          <ac:spMkLst>
            <pc:docMk/>
            <pc:sldMk cId="53864496" sldId="283"/>
            <ac:spMk id="12" creationId="{851AA2BC-7216-C48F-B4F2-714697199D61}"/>
          </ac:spMkLst>
        </pc:spChg>
      </pc:sldChg>
      <pc:sldChg chg="modSp add mod">
        <pc:chgData name="Yas Mann" userId="f019b880-4234-44a6-a214-83bec8be52fd" providerId="ADAL" clId="{13387512-8399-F54C-A8C5-18C5CF1B6FD7}" dt="2025-08-21T22:36:48.780" v="1664" actId="20577"/>
        <pc:sldMkLst>
          <pc:docMk/>
          <pc:sldMk cId="387194572" sldId="284"/>
        </pc:sldMkLst>
        <pc:spChg chg="mod">
          <ac:chgData name="Yas Mann" userId="f019b880-4234-44a6-a214-83bec8be52fd" providerId="ADAL" clId="{13387512-8399-F54C-A8C5-18C5CF1B6FD7}" dt="2025-08-21T18:24:14.897" v="1100"/>
          <ac:spMkLst>
            <pc:docMk/>
            <pc:sldMk cId="387194572" sldId="284"/>
            <ac:spMk id="2" creationId="{012487D6-3911-358F-233B-96ED8DD5BEDD}"/>
          </ac:spMkLst>
        </pc:spChg>
        <pc:spChg chg="mod">
          <ac:chgData name="Yas Mann" userId="f019b880-4234-44a6-a214-83bec8be52fd" providerId="ADAL" clId="{13387512-8399-F54C-A8C5-18C5CF1B6FD7}" dt="2025-08-21T18:26:40.483" v="1175" actId="20577"/>
          <ac:spMkLst>
            <pc:docMk/>
            <pc:sldMk cId="387194572" sldId="284"/>
            <ac:spMk id="3" creationId="{449619D9-7B97-377D-7B32-35E028A5D63F}"/>
          </ac:spMkLst>
        </pc:spChg>
        <pc:spChg chg="mod">
          <ac:chgData name="Yas Mann" userId="f019b880-4234-44a6-a214-83bec8be52fd" providerId="ADAL" clId="{13387512-8399-F54C-A8C5-18C5CF1B6FD7}" dt="2025-08-21T22:36:48.780" v="1664" actId="20577"/>
          <ac:spMkLst>
            <pc:docMk/>
            <pc:sldMk cId="387194572" sldId="284"/>
            <ac:spMk id="12" creationId="{2D3DAAA8-2001-86A1-FDD7-8A806815D953}"/>
          </ac:spMkLst>
        </pc:spChg>
      </pc:sldChg>
      <pc:sldChg chg="addSp delSp modSp add mod">
        <pc:chgData name="Yas Mann" userId="f019b880-4234-44a6-a214-83bec8be52fd" providerId="ADAL" clId="{13387512-8399-F54C-A8C5-18C5CF1B6FD7}" dt="2025-08-21T22:36:46.440" v="1662" actId="20577"/>
        <pc:sldMkLst>
          <pc:docMk/>
          <pc:sldMk cId="699633607" sldId="285"/>
        </pc:sldMkLst>
        <pc:spChg chg="mod">
          <ac:chgData name="Yas Mann" userId="f019b880-4234-44a6-a214-83bec8be52fd" providerId="ADAL" clId="{13387512-8399-F54C-A8C5-18C5CF1B6FD7}" dt="2025-08-21T18:24:14.897" v="1100"/>
          <ac:spMkLst>
            <pc:docMk/>
            <pc:sldMk cId="699633607" sldId="285"/>
            <ac:spMk id="2" creationId="{A5626F97-F7C5-0381-C5D3-B2BB17267080}"/>
          </ac:spMkLst>
        </pc:spChg>
        <pc:spChg chg="add mod">
          <ac:chgData name="Yas Mann" userId="f019b880-4234-44a6-a214-83bec8be52fd" providerId="ADAL" clId="{13387512-8399-F54C-A8C5-18C5CF1B6FD7}" dt="2025-08-21T18:26:46.405" v="1177"/>
          <ac:spMkLst>
            <pc:docMk/>
            <pc:sldMk cId="699633607" sldId="285"/>
            <ac:spMk id="4" creationId="{ACA04A8D-0778-5165-DE95-588A6B2D1C82}"/>
          </ac:spMkLst>
        </pc:spChg>
        <pc:spChg chg="mod">
          <ac:chgData name="Yas Mann" userId="f019b880-4234-44a6-a214-83bec8be52fd" providerId="ADAL" clId="{13387512-8399-F54C-A8C5-18C5CF1B6FD7}" dt="2025-08-21T22:36:46.440" v="1662" actId="20577"/>
          <ac:spMkLst>
            <pc:docMk/>
            <pc:sldMk cId="699633607" sldId="285"/>
            <ac:spMk id="12" creationId="{776E9107-4EF8-DFE8-6DCC-B74CE4826D37}"/>
          </ac:spMkLst>
        </pc:spChg>
      </pc:sldChg>
      <pc:sldChg chg="addSp delSp modSp add mod">
        <pc:chgData name="Yas Mann" userId="f019b880-4234-44a6-a214-83bec8be52fd" providerId="ADAL" clId="{13387512-8399-F54C-A8C5-18C5CF1B6FD7}" dt="2025-08-21T22:37:58.429" v="1689" actId="20577"/>
        <pc:sldMkLst>
          <pc:docMk/>
          <pc:sldMk cId="1421235964" sldId="286"/>
        </pc:sldMkLst>
        <pc:spChg chg="mod">
          <ac:chgData name="Yas Mann" userId="f019b880-4234-44a6-a214-83bec8be52fd" providerId="ADAL" clId="{13387512-8399-F54C-A8C5-18C5CF1B6FD7}" dt="2025-08-21T18:24:14.897" v="1100"/>
          <ac:spMkLst>
            <pc:docMk/>
            <pc:sldMk cId="1421235964" sldId="286"/>
            <ac:spMk id="2" creationId="{E9B4132E-5945-461A-84FF-40D70F5A8AD0}"/>
          </ac:spMkLst>
        </pc:spChg>
        <pc:spChg chg="add mod">
          <ac:chgData name="Yas Mann" userId="f019b880-4234-44a6-a214-83bec8be52fd" providerId="ADAL" clId="{13387512-8399-F54C-A8C5-18C5CF1B6FD7}" dt="2025-08-21T18:26:49.581" v="1179"/>
          <ac:spMkLst>
            <pc:docMk/>
            <pc:sldMk cId="1421235964" sldId="286"/>
            <ac:spMk id="4" creationId="{37ED056E-E0B1-5D83-5B1E-FF7CD0FE48E9}"/>
          </ac:spMkLst>
        </pc:spChg>
        <pc:spChg chg="mod">
          <ac:chgData name="Yas Mann" userId="f019b880-4234-44a6-a214-83bec8be52fd" providerId="ADAL" clId="{13387512-8399-F54C-A8C5-18C5CF1B6FD7}" dt="2025-08-21T22:37:58.429" v="1689" actId="20577"/>
          <ac:spMkLst>
            <pc:docMk/>
            <pc:sldMk cId="1421235964" sldId="286"/>
            <ac:spMk id="12" creationId="{814AE447-5F99-8456-6019-32B74E60DE87}"/>
          </ac:spMkLst>
        </pc:spChg>
      </pc:sldChg>
      <pc:sldChg chg="addSp delSp modSp add mod">
        <pc:chgData name="Yas Mann" userId="f019b880-4234-44a6-a214-83bec8be52fd" providerId="ADAL" clId="{13387512-8399-F54C-A8C5-18C5CF1B6FD7}" dt="2025-08-21T22:38:02.102" v="1690" actId="20577"/>
        <pc:sldMkLst>
          <pc:docMk/>
          <pc:sldMk cId="141656925" sldId="287"/>
        </pc:sldMkLst>
        <pc:spChg chg="mod">
          <ac:chgData name="Yas Mann" userId="f019b880-4234-44a6-a214-83bec8be52fd" providerId="ADAL" clId="{13387512-8399-F54C-A8C5-18C5CF1B6FD7}" dt="2025-08-21T18:24:14.897" v="1100"/>
          <ac:spMkLst>
            <pc:docMk/>
            <pc:sldMk cId="141656925" sldId="287"/>
            <ac:spMk id="2" creationId="{91C6DC51-2FC6-83EF-DCFB-90FF5EAC28F6}"/>
          </ac:spMkLst>
        </pc:spChg>
        <pc:spChg chg="add mod">
          <ac:chgData name="Yas Mann" userId="f019b880-4234-44a6-a214-83bec8be52fd" providerId="ADAL" clId="{13387512-8399-F54C-A8C5-18C5CF1B6FD7}" dt="2025-08-21T18:26:53.781" v="1181"/>
          <ac:spMkLst>
            <pc:docMk/>
            <pc:sldMk cId="141656925" sldId="287"/>
            <ac:spMk id="4" creationId="{D62C4E2F-4119-7DA4-FD7B-2D5C1B2CC511}"/>
          </ac:spMkLst>
        </pc:spChg>
        <pc:spChg chg="mod">
          <ac:chgData name="Yas Mann" userId="f019b880-4234-44a6-a214-83bec8be52fd" providerId="ADAL" clId="{13387512-8399-F54C-A8C5-18C5CF1B6FD7}" dt="2025-08-21T22:38:02.102" v="1690" actId="20577"/>
          <ac:spMkLst>
            <pc:docMk/>
            <pc:sldMk cId="141656925" sldId="287"/>
            <ac:spMk id="12" creationId="{427CB55C-FAA6-78DF-F540-E61C29FF201B}"/>
          </ac:spMkLst>
        </pc:spChg>
      </pc:sldChg>
      <pc:sldChg chg="addSp delSp modSp add mod">
        <pc:chgData name="Yas Mann" userId="f019b880-4234-44a6-a214-83bec8be52fd" providerId="ADAL" clId="{13387512-8399-F54C-A8C5-18C5CF1B6FD7}" dt="2025-08-21T22:38:04.653" v="1691" actId="20577"/>
        <pc:sldMkLst>
          <pc:docMk/>
          <pc:sldMk cId="3028352979" sldId="288"/>
        </pc:sldMkLst>
        <pc:spChg chg="mod">
          <ac:chgData name="Yas Mann" userId="f019b880-4234-44a6-a214-83bec8be52fd" providerId="ADAL" clId="{13387512-8399-F54C-A8C5-18C5CF1B6FD7}" dt="2025-08-21T18:24:14.897" v="1100"/>
          <ac:spMkLst>
            <pc:docMk/>
            <pc:sldMk cId="3028352979" sldId="288"/>
            <ac:spMk id="2" creationId="{34A59A22-49C1-868E-7D37-B3DB23B5D86D}"/>
          </ac:spMkLst>
        </pc:spChg>
        <pc:spChg chg="add mod">
          <ac:chgData name="Yas Mann" userId="f019b880-4234-44a6-a214-83bec8be52fd" providerId="ADAL" clId="{13387512-8399-F54C-A8C5-18C5CF1B6FD7}" dt="2025-08-21T18:26:57.972" v="1183"/>
          <ac:spMkLst>
            <pc:docMk/>
            <pc:sldMk cId="3028352979" sldId="288"/>
            <ac:spMk id="4" creationId="{4900F983-CDD9-272A-445B-C77B2E3D3486}"/>
          </ac:spMkLst>
        </pc:spChg>
        <pc:spChg chg="mod">
          <ac:chgData name="Yas Mann" userId="f019b880-4234-44a6-a214-83bec8be52fd" providerId="ADAL" clId="{13387512-8399-F54C-A8C5-18C5CF1B6FD7}" dt="2025-08-21T22:38:04.653" v="1691" actId="20577"/>
          <ac:spMkLst>
            <pc:docMk/>
            <pc:sldMk cId="3028352979" sldId="288"/>
            <ac:spMk id="12" creationId="{94B4A8F7-5721-3BA0-E5E9-DEA9A07F1FE9}"/>
          </ac:spMkLst>
        </pc:spChg>
      </pc:sldChg>
      <pc:sldChg chg="addSp delSp modSp add mod">
        <pc:chgData name="Yas Mann" userId="f019b880-4234-44a6-a214-83bec8be52fd" providerId="ADAL" clId="{13387512-8399-F54C-A8C5-18C5CF1B6FD7}" dt="2025-08-21T22:38:08.154" v="1692" actId="20577"/>
        <pc:sldMkLst>
          <pc:docMk/>
          <pc:sldMk cId="842578505" sldId="289"/>
        </pc:sldMkLst>
        <pc:spChg chg="mod">
          <ac:chgData name="Yas Mann" userId="f019b880-4234-44a6-a214-83bec8be52fd" providerId="ADAL" clId="{13387512-8399-F54C-A8C5-18C5CF1B6FD7}" dt="2025-08-21T18:24:14.897" v="1100"/>
          <ac:spMkLst>
            <pc:docMk/>
            <pc:sldMk cId="842578505" sldId="289"/>
            <ac:spMk id="2" creationId="{64FDBB5F-6A9E-112D-4EAC-BF1D6EF77BAD}"/>
          </ac:spMkLst>
        </pc:spChg>
        <pc:spChg chg="add mod">
          <ac:chgData name="Yas Mann" userId="f019b880-4234-44a6-a214-83bec8be52fd" providerId="ADAL" clId="{13387512-8399-F54C-A8C5-18C5CF1B6FD7}" dt="2025-08-21T18:27:01.919" v="1185"/>
          <ac:spMkLst>
            <pc:docMk/>
            <pc:sldMk cId="842578505" sldId="289"/>
            <ac:spMk id="4" creationId="{7C4A4B55-69E8-564B-72AE-4AE86550AF53}"/>
          </ac:spMkLst>
        </pc:spChg>
        <pc:spChg chg="mod">
          <ac:chgData name="Yas Mann" userId="f019b880-4234-44a6-a214-83bec8be52fd" providerId="ADAL" clId="{13387512-8399-F54C-A8C5-18C5CF1B6FD7}" dt="2025-08-21T22:38:08.154" v="1692" actId="20577"/>
          <ac:spMkLst>
            <pc:docMk/>
            <pc:sldMk cId="842578505" sldId="289"/>
            <ac:spMk id="12" creationId="{D1EEF10C-E1AB-7D22-0968-8E5E6CFCD0B1}"/>
          </ac:spMkLst>
        </pc:spChg>
      </pc:sldChg>
      <pc:sldChg chg="addSp delSp modSp add mod">
        <pc:chgData name="Yas Mann" userId="f019b880-4234-44a6-a214-83bec8be52fd" providerId="ADAL" clId="{13387512-8399-F54C-A8C5-18C5CF1B6FD7}" dt="2025-08-21T22:38:12.384" v="1693" actId="20577"/>
        <pc:sldMkLst>
          <pc:docMk/>
          <pc:sldMk cId="1705498274" sldId="290"/>
        </pc:sldMkLst>
        <pc:spChg chg="mod">
          <ac:chgData name="Yas Mann" userId="f019b880-4234-44a6-a214-83bec8be52fd" providerId="ADAL" clId="{13387512-8399-F54C-A8C5-18C5CF1B6FD7}" dt="2025-08-21T18:24:14.897" v="1100"/>
          <ac:spMkLst>
            <pc:docMk/>
            <pc:sldMk cId="1705498274" sldId="290"/>
            <ac:spMk id="2" creationId="{FD0A1B1C-D4B2-5BC3-97B3-A4C68D158800}"/>
          </ac:spMkLst>
        </pc:spChg>
        <pc:spChg chg="add mod">
          <ac:chgData name="Yas Mann" userId="f019b880-4234-44a6-a214-83bec8be52fd" providerId="ADAL" clId="{13387512-8399-F54C-A8C5-18C5CF1B6FD7}" dt="2025-08-21T18:27:06.199" v="1187"/>
          <ac:spMkLst>
            <pc:docMk/>
            <pc:sldMk cId="1705498274" sldId="290"/>
            <ac:spMk id="4" creationId="{1D12FB02-216F-A57C-A98E-BC1E57289FE3}"/>
          </ac:spMkLst>
        </pc:spChg>
        <pc:spChg chg="mod">
          <ac:chgData name="Yas Mann" userId="f019b880-4234-44a6-a214-83bec8be52fd" providerId="ADAL" clId="{13387512-8399-F54C-A8C5-18C5CF1B6FD7}" dt="2025-08-21T22:38:12.384" v="1693" actId="20577"/>
          <ac:spMkLst>
            <pc:docMk/>
            <pc:sldMk cId="1705498274" sldId="290"/>
            <ac:spMk id="12" creationId="{6D3A3339-6703-972B-A009-8511653F1469}"/>
          </ac:spMkLst>
        </pc:spChg>
      </pc:sldChg>
      <pc:sldChg chg="addSp delSp modSp add mod">
        <pc:chgData name="Yas Mann" userId="f019b880-4234-44a6-a214-83bec8be52fd" providerId="ADAL" clId="{13387512-8399-F54C-A8C5-18C5CF1B6FD7}" dt="2025-08-21T22:38:16.348" v="1694" actId="20577"/>
        <pc:sldMkLst>
          <pc:docMk/>
          <pc:sldMk cId="866202231" sldId="291"/>
        </pc:sldMkLst>
        <pc:spChg chg="mod">
          <ac:chgData name="Yas Mann" userId="f019b880-4234-44a6-a214-83bec8be52fd" providerId="ADAL" clId="{13387512-8399-F54C-A8C5-18C5CF1B6FD7}" dt="2025-08-21T18:24:14.897" v="1100"/>
          <ac:spMkLst>
            <pc:docMk/>
            <pc:sldMk cId="866202231" sldId="291"/>
            <ac:spMk id="2" creationId="{D26A0B8F-3BBF-4331-0633-168954F27610}"/>
          </ac:spMkLst>
        </pc:spChg>
        <pc:spChg chg="add mod">
          <ac:chgData name="Yas Mann" userId="f019b880-4234-44a6-a214-83bec8be52fd" providerId="ADAL" clId="{13387512-8399-F54C-A8C5-18C5CF1B6FD7}" dt="2025-08-21T18:27:10.865" v="1190"/>
          <ac:spMkLst>
            <pc:docMk/>
            <pc:sldMk cId="866202231" sldId="291"/>
            <ac:spMk id="4" creationId="{BBAE3D2B-7E44-2EC7-3F1B-C20D7056DCE4}"/>
          </ac:spMkLst>
        </pc:spChg>
        <pc:spChg chg="mod">
          <ac:chgData name="Yas Mann" userId="f019b880-4234-44a6-a214-83bec8be52fd" providerId="ADAL" clId="{13387512-8399-F54C-A8C5-18C5CF1B6FD7}" dt="2025-08-21T22:38:16.348" v="1694" actId="20577"/>
          <ac:spMkLst>
            <pc:docMk/>
            <pc:sldMk cId="866202231" sldId="291"/>
            <ac:spMk id="12" creationId="{7C8B6FA9-95D0-162B-8330-93BFE2DB8E4D}"/>
          </ac:spMkLst>
        </pc:spChg>
      </pc:sldChg>
      <pc:sldChg chg="addSp delSp modSp add mod">
        <pc:chgData name="Yas Mann" userId="f019b880-4234-44a6-a214-83bec8be52fd" providerId="ADAL" clId="{13387512-8399-F54C-A8C5-18C5CF1B6FD7}" dt="2025-08-21T22:38:20.759" v="1695" actId="20577"/>
        <pc:sldMkLst>
          <pc:docMk/>
          <pc:sldMk cId="497352663" sldId="292"/>
        </pc:sldMkLst>
        <pc:spChg chg="mod">
          <ac:chgData name="Yas Mann" userId="f019b880-4234-44a6-a214-83bec8be52fd" providerId="ADAL" clId="{13387512-8399-F54C-A8C5-18C5CF1B6FD7}" dt="2025-08-21T18:24:14.897" v="1100"/>
          <ac:spMkLst>
            <pc:docMk/>
            <pc:sldMk cId="497352663" sldId="292"/>
            <ac:spMk id="2" creationId="{348AC019-7052-173B-EA16-E3764056CB2F}"/>
          </ac:spMkLst>
        </pc:spChg>
        <pc:spChg chg="add mod">
          <ac:chgData name="Yas Mann" userId="f019b880-4234-44a6-a214-83bec8be52fd" providerId="ADAL" clId="{13387512-8399-F54C-A8C5-18C5CF1B6FD7}" dt="2025-08-21T18:27:15.177" v="1192"/>
          <ac:spMkLst>
            <pc:docMk/>
            <pc:sldMk cId="497352663" sldId="292"/>
            <ac:spMk id="4" creationId="{10D06EE5-A678-2321-A21A-EC9B387E9B3A}"/>
          </ac:spMkLst>
        </pc:spChg>
        <pc:spChg chg="mod">
          <ac:chgData name="Yas Mann" userId="f019b880-4234-44a6-a214-83bec8be52fd" providerId="ADAL" clId="{13387512-8399-F54C-A8C5-18C5CF1B6FD7}" dt="2025-08-21T22:38:20.759" v="1695" actId="20577"/>
          <ac:spMkLst>
            <pc:docMk/>
            <pc:sldMk cId="497352663" sldId="292"/>
            <ac:spMk id="12" creationId="{A490ABB1-CCA3-0DCC-74BC-BA4F73E53D49}"/>
          </ac:spMkLst>
        </pc:spChg>
      </pc:sldChg>
      <pc:sldChg chg="addSp delSp modSp add mod">
        <pc:chgData name="Yas Mann" userId="f019b880-4234-44a6-a214-83bec8be52fd" providerId="ADAL" clId="{13387512-8399-F54C-A8C5-18C5CF1B6FD7}" dt="2025-08-21T22:38:23.750" v="1697" actId="20577"/>
        <pc:sldMkLst>
          <pc:docMk/>
          <pc:sldMk cId="3885036569" sldId="293"/>
        </pc:sldMkLst>
        <pc:spChg chg="mod">
          <ac:chgData name="Yas Mann" userId="f019b880-4234-44a6-a214-83bec8be52fd" providerId="ADAL" clId="{13387512-8399-F54C-A8C5-18C5CF1B6FD7}" dt="2025-08-21T18:24:14.897" v="1100"/>
          <ac:spMkLst>
            <pc:docMk/>
            <pc:sldMk cId="3885036569" sldId="293"/>
            <ac:spMk id="2" creationId="{9582FBAB-BB6B-B746-35E1-8AA79485E105}"/>
          </ac:spMkLst>
        </pc:spChg>
        <pc:spChg chg="add mod">
          <ac:chgData name="Yas Mann" userId="f019b880-4234-44a6-a214-83bec8be52fd" providerId="ADAL" clId="{13387512-8399-F54C-A8C5-18C5CF1B6FD7}" dt="2025-08-21T18:27:19.238" v="1194"/>
          <ac:spMkLst>
            <pc:docMk/>
            <pc:sldMk cId="3885036569" sldId="293"/>
            <ac:spMk id="4" creationId="{02A5EB1A-C444-B3B8-5AEB-1F0BFDE671DF}"/>
          </ac:spMkLst>
        </pc:spChg>
        <pc:spChg chg="mod">
          <ac:chgData name="Yas Mann" userId="f019b880-4234-44a6-a214-83bec8be52fd" providerId="ADAL" clId="{13387512-8399-F54C-A8C5-18C5CF1B6FD7}" dt="2025-08-21T22:38:23.750" v="1697" actId="20577"/>
          <ac:spMkLst>
            <pc:docMk/>
            <pc:sldMk cId="3885036569" sldId="293"/>
            <ac:spMk id="12" creationId="{F49CA24C-BD2A-8718-BA1F-17506FC6DBFA}"/>
          </ac:spMkLst>
        </pc:spChg>
      </pc:sldChg>
      <pc:sldChg chg="addSp delSp modSp add mod">
        <pc:chgData name="Yas Mann" userId="f019b880-4234-44a6-a214-83bec8be52fd" providerId="ADAL" clId="{13387512-8399-F54C-A8C5-18C5CF1B6FD7}" dt="2025-08-21T22:38:28.415" v="1699" actId="20577"/>
        <pc:sldMkLst>
          <pc:docMk/>
          <pc:sldMk cId="2264850396" sldId="294"/>
        </pc:sldMkLst>
        <pc:spChg chg="mod">
          <ac:chgData name="Yas Mann" userId="f019b880-4234-44a6-a214-83bec8be52fd" providerId="ADAL" clId="{13387512-8399-F54C-A8C5-18C5CF1B6FD7}" dt="2025-08-21T18:24:14.897" v="1100"/>
          <ac:spMkLst>
            <pc:docMk/>
            <pc:sldMk cId="2264850396" sldId="294"/>
            <ac:spMk id="2" creationId="{B0D59AAD-BCB8-C1F2-4BD7-2A1AD491DC7F}"/>
          </ac:spMkLst>
        </pc:spChg>
        <pc:spChg chg="add mod">
          <ac:chgData name="Yas Mann" userId="f019b880-4234-44a6-a214-83bec8be52fd" providerId="ADAL" clId="{13387512-8399-F54C-A8C5-18C5CF1B6FD7}" dt="2025-08-21T18:27:23.529" v="1196"/>
          <ac:spMkLst>
            <pc:docMk/>
            <pc:sldMk cId="2264850396" sldId="294"/>
            <ac:spMk id="4" creationId="{E6514564-EBC8-58D0-E683-F7B68EAC8D7E}"/>
          </ac:spMkLst>
        </pc:spChg>
        <pc:spChg chg="mod">
          <ac:chgData name="Yas Mann" userId="f019b880-4234-44a6-a214-83bec8be52fd" providerId="ADAL" clId="{13387512-8399-F54C-A8C5-18C5CF1B6FD7}" dt="2025-08-21T22:38:28.415" v="1699" actId="20577"/>
          <ac:spMkLst>
            <pc:docMk/>
            <pc:sldMk cId="2264850396" sldId="294"/>
            <ac:spMk id="12" creationId="{B02C5AF6-6672-4A64-8A25-D2D9C9D2479A}"/>
          </ac:spMkLst>
        </pc:spChg>
      </pc:sldChg>
      <pc:sldChg chg="modSp add mod">
        <pc:chgData name="Yas Mann" userId="f019b880-4234-44a6-a214-83bec8be52fd" providerId="ADAL" clId="{13387512-8399-F54C-A8C5-18C5CF1B6FD7}" dt="2025-08-21T22:40:33.413" v="1732" actId="20577"/>
        <pc:sldMkLst>
          <pc:docMk/>
          <pc:sldMk cId="4064352121" sldId="295"/>
        </pc:sldMkLst>
        <pc:spChg chg="mod">
          <ac:chgData name="Yas Mann" userId="f019b880-4234-44a6-a214-83bec8be52fd" providerId="ADAL" clId="{13387512-8399-F54C-A8C5-18C5CF1B6FD7}" dt="2025-08-21T18:24:14.897" v="1100"/>
          <ac:spMkLst>
            <pc:docMk/>
            <pc:sldMk cId="4064352121" sldId="295"/>
            <ac:spMk id="2" creationId="{6D5BB72C-1C7C-D34E-EC09-029EAA9CDF1F}"/>
          </ac:spMkLst>
        </pc:spChg>
        <pc:spChg chg="mod">
          <ac:chgData name="Yas Mann" userId="f019b880-4234-44a6-a214-83bec8be52fd" providerId="ADAL" clId="{13387512-8399-F54C-A8C5-18C5CF1B6FD7}" dt="2025-08-21T18:27:29.965" v="1214" actId="20577"/>
          <ac:spMkLst>
            <pc:docMk/>
            <pc:sldMk cId="4064352121" sldId="295"/>
            <ac:spMk id="3" creationId="{90D2A647-E812-8696-75DA-711BE8A82E72}"/>
          </ac:spMkLst>
        </pc:spChg>
        <pc:spChg chg="mod">
          <ac:chgData name="Yas Mann" userId="f019b880-4234-44a6-a214-83bec8be52fd" providerId="ADAL" clId="{13387512-8399-F54C-A8C5-18C5CF1B6FD7}" dt="2025-08-21T22:40:33.413" v="1732" actId="20577"/>
          <ac:spMkLst>
            <pc:docMk/>
            <pc:sldMk cId="4064352121" sldId="295"/>
            <ac:spMk id="12" creationId="{702A3E1C-2EF2-715D-E353-7EB14DA8310C}"/>
          </ac:spMkLst>
        </pc:spChg>
      </pc:sldChg>
      <pc:sldChg chg="addSp delSp modSp add mod">
        <pc:chgData name="Yas Mann" userId="f019b880-4234-44a6-a214-83bec8be52fd" providerId="ADAL" clId="{13387512-8399-F54C-A8C5-18C5CF1B6FD7}" dt="2025-08-21T22:40:37.965" v="1734" actId="20577"/>
        <pc:sldMkLst>
          <pc:docMk/>
          <pc:sldMk cId="2136681821" sldId="296"/>
        </pc:sldMkLst>
        <pc:spChg chg="mod">
          <ac:chgData name="Yas Mann" userId="f019b880-4234-44a6-a214-83bec8be52fd" providerId="ADAL" clId="{13387512-8399-F54C-A8C5-18C5CF1B6FD7}" dt="2025-08-21T18:24:14.897" v="1100"/>
          <ac:spMkLst>
            <pc:docMk/>
            <pc:sldMk cId="2136681821" sldId="296"/>
            <ac:spMk id="2" creationId="{B3CF28B5-0DF2-F981-09EB-9F13F96A6572}"/>
          </ac:spMkLst>
        </pc:spChg>
        <pc:spChg chg="add mod">
          <ac:chgData name="Yas Mann" userId="f019b880-4234-44a6-a214-83bec8be52fd" providerId="ADAL" clId="{13387512-8399-F54C-A8C5-18C5CF1B6FD7}" dt="2025-08-21T18:27:35.222" v="1216"/>
          <ac:spMkLst>
            <pc:docMk/>
            <pc:sldMk cId="2136681821" sldId="296"/>
            <ac:spMk id="4" creationId="{8F0A6A0B-C673-C0A0-A166-B0BA22A94521}"/>
          </ac:spMkLst>
        </pc:spChg>
        <pc:spChg chg="mod">
          <ac:chgData name="Yas Mann" userId="f019b880-4234-44a6-a214-83bec8be52fd" providerId="ADAL" clId="{13387512-8399-F54C-A8C5-18C5CF1B6FD7}" dt="2025-08-21T22:40:37.965" v="1734" actId="20577"/>
          <ac:spMkLst>
            <pc:docMk/>
            <pc:sldMk cId="2136681821" sldId="296"/>
            <ac:spMk id="12" creationId="{842A0593-B83D-3D34-8920-473514899F07}"/>
          </ac:spMkLst>
        </pc:spChg>
      </pc:sldChg>
      <pc:sldChg chg="addSp delSp modSp add mod">
        <pc:chgData name="Yas Mann" userId="f019b880-4234-44a6-a214-83bec8be52fd" providerId="ADAL" clId="{13387512-8399-F54C-A8C5-18C5CF1B6FD7}" dt="2025-08-21T22:40:45.543" v="1736" actId="20577"/>
        <pc:sldMkLst>
          <pc:docMk/>
          <pc:sldMk cId="380870484" sldId="297"/>
        </pc:sldMkLst>
        <pc:spChg chg="mod">
          <ac:chgData name="Yas Mann" userId="f019b880-4234-44a6-a214-83bec8be52fd" providerId="ADAL" clId="{13387512-8399-F54C-A8C5-18C5CF1B6FD7}" dt="2025-08-21T18:24:14.897" v="1100"/>
          <ac:spMkLst>
            <pc:docMk/>
            <pc:sldMk cId="380870484" sldId="297"/>
            <ac:spMk id="2" creationId="{5B837935-19EF-55C1-75D2-40A59E4B5875}"/>
          </ac:spMkLst>
        </pc:spChg>
        <pc:spChg chg="add mod">
          <ac:chgData name="Yas Mann" userId="f019b880-4234-44a6-a214-83bec8be52fd" providerId="ADAL" clId="{13387512-8399-F54C-A8C5-18C5CF1B6FD7}" dt="2025-08-21T18:27:38.223" v="1218"/>
          <ac:spMkLst>
            <pc:docMk/>
            <pc:sldMk cId="380870484" sldId="297"/>
            <ac:spMk id="4" creationId="{E8BF642C-4485-B443-9C40-05EB92B345BB}"/>
          </ac:spMkLst>
        </pc:spChg>
        <pc:spChg chg="mod">
          <ac:chgData name="Yas Mann" userId="f019b880-4234-44a6-a214-83bec8be52fd" providerId="ADAL" clId="{13387512-8399-F54C-A8C5-18C5CF1B6FD7}" dt="2025-08-21T22:40:45.543" v="1736" actId="20577"/>
          <ac:spMkLst>
            <pc:docMk/>
            <pc:sldMk cId="380870484" sldId="297"/>
            <ac:spMk id="12" creationId="{78240F9C-329E-406C-6C95-85EC0CB08230}"/>
          </ac:spMkLst>
        </pc:spChg>
      </pc:sldChg>
      <pc:sldChg chg="addSp delSp modSp add mod">
        <pc:chgData name="Yas Mann" userId="f019b880-4234-44a6-a214-83bec8be52fd" providerId="ADAL" clId="{13387512-8399-F54C-A8C5-18C5CF1B6FD7}" dt="2025-08-21T22:40:48.625" v="1738" actId="20577"/>
        <pc:sldMkLst>
          <pc:docMk/>
          <pc:sldMk cId="1874012375" sldId="298"/>
        </pc:sldMkLst>
        <pc:spChg chg="mod">
          <ac:chgData name="Yas Mann" userId="f019b880-4234-44a6-a214-83bec8be52fd" providerId="ADAL" clId="{13387512-8399-F54C-A8C5-18C5CF1B6FD7}" dt="2025-08-21T18:24:14.897" v="1100"/>
          <ac:spMkLst>
            <pc:docMk/>
            <pc:sldMk cId="1874012375" sldId="298"/>
            <ac:spMk id="2" creationId="{A0CC4A14-60AA-ABC2-70DA-67926C2195F4}"/>
          </ac:spMkLst>
        </pc:spChg>
        <pc:spChg chg="add mod">
          <ac:chgData name="Yas Mann" userId="f019b880-4234-44a6-a214-83bec8be52fd" providerId="ADAL" clId="{13387512-8399-F54C-A8C5-18C5CF1B6FD7}" dt="2025-08-21T18:27:41.827" v="1220"/>
          <ac:spMkLst>
            <pc:docMk/>
            <pc:sldMk cId="1874012375" sldId="298"/>
            <ac:spMk id="4" creationId="{0F5CCA5F-9996-AFCE-D458-E17BF8F2BC37}"/>
          </ac:spMkLst>
        </pc:spChg>
        <pc:spChg chg="mod">
          <ac:chgData name="Yas Mann" userId="f019b880-4234-44a6-a214-83bec8be52fd" providerId="ADAL" clId="{13387512-8399-F54C-A8C5-18C5CF1B6FD7}" dt="2025-08-21T22:40:48.625" v="1738" actId="20577"/>
          <ac:spMkLst>
            <pc:docMk/>
            <pc:sldMk cId="1874012375" sldId="298"/>
            <ac:spMk id="12" creationId="{2AD3F858-5E87-6DE4-64F1-F31277F6BC46}"/>
          </ac:spMkLst>
        </pc:spChg>
      </pc:sldChg>
      <pc:sldChg chg="addSp delSp modSp add mod">
        <pc:chgData name="Yas Mann" userId="f019b880-4234-44a6-a214-83bec8be52fd" providerId="ADAL" clId="{13387512-8399-F54C-A8C5-18C5CF1B6FD7}" dt="2025-08-21T22:40:52.883" v="1742" actId="20577"/>
        <pc:sldMkLst>
          <pc:docMk/>
          <pc:sldMk cId="3954640075" sldId="299"/>
        </pc:sldMkLst>
        <pc:spChg chg="mod">
          <ac:chgData name="Yas Mann" userId="f019b880-4234-44a6-a214-83bec8be52fd" providerId="ADAL" clId="{13387512-8399-F54C-A8C5-18C5CF1B6FD7}" dt="2025-08-21T18:24:14.897" v="1100"/>
          <ac:spMkLst>
            <pc:docMk/>
            <pc:sldMk cId="3954640075" sldId="299"/>
            <ac:spMk id="2" creationId="{D1BACFA6-CA44-C198-F40E-315AC895B22F}"/>
          </ac:spMkLst>
        </pc:spChg>
        <pc:spChg chg="add mod">
          <ac:chgData name="Yas Mann" userId="f019b880-4234-44a6-a214-83bec8be52fd" providerId="ADAL" clId="{13387512-8399-F54C-A8C5-18C5CF1B6FD7}" dt="2025-08-21T18:27:46.007" v="1222"/>
          <ac:spMkLst>
            <pc:docMk/>
            <pc:sldMk cId="3954640075" sldId="299"/>
            <ac:spMk id="4" creationId="{538D7107-0C1B-B9D3-6578-57A3320585EC}"/>
          </ac:spMkLst>
        </pc:spChg>
        <pc:spChg chg="mod">
          <ac:chgData name="Yas Mann" userId="f019b880-4234-44a6-a214-83bec8be52fd" providerId="ADAL" clId="{13387512-8399-F54C-A8C5-18C5CF1B6FD7}" dt="2025-08-21T22:40:52.883" v="1742" actId="20577"/>
          <ac:spMkLst>
            <pc:docMk/>
            <pc:sldMk cId="3954640075" sldId="299"/>
            <ac:spMk id="12" creationId="{E57E2058-822E-D53D-7B81-AB13716E1B77}"/>
          </ac:spMkLst>
        </pc:spChg>
      </pc:sldChg>
      <pc:sldChg chg="addSp delSp modSp add mod">
        <pc:chgData name="Yas Mann" userId="f019b880-4234-44a6-a214-83bec8be52fd" providerId="ADAL" clId="{13387512-8399-F54C-A8C5-18C5CF1B6FD7}" dt="2025-08-21T22:40:56.104" v="1744" actId="20577"/>
        <pc:sldMkLst>
          <pc:docMk/>
          <pc:sldMk cId="2468441814" sldId="300"/>
        </pc:sldMkLst>
        <pc:spChg chg="mod">
          <ac:chgData name="Yas Mann" userId="f019b880-4234-44a6-a214-83bec8be52fd" providerId="ADAL" clId="{13387512-8399-F54C-A8C5-18C5CF1B6FD7}" dt="2025-08-21T18:24:14.897" v="1100"/>
          <ac:spMkLst>
            <pc:docMk/>
            <pc:sldMk cId="2468441814" sldId="300"/>
            <ac:spMk id="2" creationId="{C26BA86A-4747-CE44-F8F3-A8A1EB77F102}"/>
          </ac:spMkLst>
        </pc:spChg>
        <pc:spChg chg="add mod">
          <ac:chgData name="Yas Mann" userId="f019b880-4234-44a6-a214-83bec8be52fd" providerId="ADAL" clId="{13387512-8399-F54C-A8C5-18C5CF1B6FD7}" dt="2025-08-21T18:27:49.057" v="1224"/>
          <ac:spMkLst>
            <pc:docMk/>
            <pc:sldMk cId="2468441814" sldId="300"/>
            <ac:spMk id="4" creationId="{E123B2CE-E127-84FA-025C-F28CA355EFC4}"/>
          </ac:spMkLst>
        </pc:spChg>
        <pc:spChg chg="mod">
          <ac:chgData name="Yas Mann" userId="f019b880-4234-44a6-a214-83bec8be52fd" providerId="ADAL" clId="{13387512-8399-F54C-A8C5-18C5CF1B6FD7}" dt="2025-08-21T22:40:56.104" v="1744" actId="20577"/>
          <ac:spMkLst>
            <pc:docMk/>
            <pc:sldMk cId="2468441814" sldId="300"/>
            <ac:spMk id="12" creationId="{3D0C6B78-B20F-6D23-FF05-8B7F174B1D76}"/>
          </ac:spMkLst>
        </pc:spChg>
      </pc:sldChg>
      <pc:sldChg chg="addSp delSp modSp add mod">
        <pc:chgData name="Yas Mann" userId="f019b880-4234-44a6-a214-83bec8be52fd" providerId="ADAL" clId="{13387512-8399-F54C-A8C5-18C5CF1B6FD7}" dt="2025-08-21T22:40:59.165" v="1746" actId="20577"/>
        <pc:sldMkLst>
          <pc:docMk/>
          <pc:sldMk cId="72787575" sldId="301"/>
        </pc:sldMkLst>
        <pc:spChg chg="mod">
          <ac:chgData name="Yas Mann" userId="f019b880-4234-44a6-a214-83bec8be52fd" providerId="ADAL" clId="{13387512-8399-F54C-A8C5-18C5CF1B6FD7}" dt="2025-08-21T18:24:14.897" v="1100"/>
          <ac:spMkLst>
            <pc:docMk/>
            <pc:sldMk cId="72787575" sldId="301"/>
            <ac:spMk id="2" creationId="{F9D14CCC-BCA1-2E64-C43A-5F73B1AB3DC9}"/>
          </ac:spMkLst>
        </pc:spChg>
        <pc:spChg chg="add mod">
          <ac:chgData name="Yas Mann" userId="f019b880-4234-44a6-a214-83bec8be52fd" providerId="ADAL" clId="{13387512-8399-F54C-A8C5-18C5CF1B6FD7}" dt="2025-08-21T18:27:53.014" v="1226"/>
          <ac:spMkLst>
            <pc:docMk/>
            <pc:sldMk cId="72787575" sldId="301"/>
            <ac:spMk id="4" creationId="{8CCD9AFF-BE0E-A70D-C940-0FED25A3EED7}"/>
          </ac:spMkLst>
        </pc:spChg>
        <pc:spChg chg="mod">
          <ac:chgData name="Yas Mann" userId="f019b880-4234-44a6-a214-83bec8be52fd" providerId="ADAL" clId="{13387512-8399-F54C-A8C5-18C5CF1B6FD7}" dt="2025-08-21T22:40:59.165" v="1746" actId="20577"/>
          <ac:spMkLst>
            <pc:docMk/>
            <pc:sldMk cId="72787575" sldId="301"/>
            <ac:spMk id="12" creationId="{81714B14-8F66-1BF2-4772-7FD81F0EF68E}"/>
          </ac:spMkLst>
        </pc:spChg>
      </pc:sldChg>
      <pc:sldChg chg="modSp add del mod">
        <pc:chgData name="Yas Mann" userId="f019b880-4234-44a6-a214-83bec8be52fd" providerId="ADAL" clId="{13387512-8399-F54C-A8C5-18C5CF1B6FD7}" dt="2025-08-21T22:35:31.536" v="1625" actId="2696"/>
        <pc:sldMkLst>
          <pc:docMk/>
          <pc:sldMk cId="41054018" sldId="302"/>
        </pc:sldMkLst>
      </pc:sldChg>
      <pc:sldChg chg="modSp add mod">
        <pc:chgData name="Yas Mann" userId="f019b880-4234-44a6-a214-83bec8be52fd" providerId="ADAL" clId="{13387512-8399-F54C-A8C5-18C5CF1B6FD7}" dt="2025-08-21T22:35:42.152" v="1628" actId="20577"/>
        <pc:sldMkLst>
          <pc:docMk/>
          <pc:sldMk cId="1604158388" sldId="302"/>
        </pc:sldMkLst>
        <pc:spChg chg="mod">
          <ac:chgData name="Yas Mann" userId="f019b880-4234-44a6-a214-83bec8be52fd" providerId="ADAL" clId="{13387512-8399-F54C-A8C5-18C5CF1B6FD7}" dt="2025-08-21T22:35:42.152" v="1628" actId="20577"/>
          <ac:spMkLst>
            <pc:docMk/>
            <pc:sldMk cId="1604158388" sldId="302"/>
            <ac:spMk id="12" creationId="{858B4DDC-F97D-4B59-6C8E-68FDC3D8606F}"/>
          </ac:spMkLst>
        </pc:spChg>
      </pc:sldChg>
      <pc:sldChg chg="modSp add del mod">
        <pc:chgData name="Yas Mann" userId="f019b880-4234-44a6-a214-83bec8be52fd" providerId="ADAL" clId="{13387512-8399-F54C-A8C5-18C5CF1B6FD7}" dt="2025-08-21T22:35:31.536" v="1625" actId="2696"/>
        <pc:sldMkLst>
          <pc:docMk/>
          <pc:sldMk cId="641856939" sldId="303"/>
        </pc:sldMkLst>
      </pc:sldChg>
      <pc:sldChg chg="modSp add mod">
        <pc:chgData name="Yas Mann" userId="f019b880-4234-44a6-a214-83bec8be52fd" providerId="ADAL" clId="{13387512-8399-F54C-A8C5-18C5CF1B6FD7}" dt="2025-08-21T22:35:45.001" v="1630" actId="20577"/>
        <pc:sldMkLst>
          <pc:docMk/>
          <pc:sldMk cId="2240194712" sldId="303"/>
        </pc:sldMkLst>
        <pc:spChg chg="mod">
          <ac:chgData name="Yas Mann" userId="f019b880-4234-44a6-a214-83bec8be52fd" providerId="ADAL" clId="{13387512-8399-F54C-A8C5-18C5CF1B6FD7}" dt="2025-08-21T22:35:45.001" v="1630" actId="20577"/>
          <ac:spMkLst>
            <pc:docMk/>
            <pc:sldMk cId="2240194712" sldId="303"/>
            <ac:spMk id="12" creationId="{68E04FFD-0DF0-789D-525F-3E3C4145E851}"/>
          </ac:spMkLst>
        </pc:spChg>
      </pc:sldChg>
      <pc:sldChg chg="modSp add mod">
        <pc:chgData name="Yas Mann" userId="f019b880-4234-44a6-a214-83bec8be52fd" providerId="ADAL" clId="{13387512-8399-F54C-A8C5-18C5CF1B6FD7}" dt="2025-08-21T22:35:47.782" v="1632" actId="20577"/>
        <pc:sldMkLst>
          <pc:docMk/>
          <pc:sldMk cId="1840737096" sldId="304"/>
        </pc:sldMkLst>
        <pc:spChg chg="mod">
          <ac:chgData name="Yas Mann" userId="f019b880-4234-44a6-a214-83bec8be52fd" providerId="ADAL" clId="{13387512-8399-F54C-A8C5-18C5CF1B6FD7}" dt="2025-08-21T22:35:47.782" v="1632" actId="20577"/>
          <ac:spMkLst>
            <pc:docMk/>
            <pc:sldMk cId="1840737096" sldId="304"/>
            <ac:spMk id="12" creationId="{9CD8749D-FC23-5F1F-1EAF-C3B6F3DD40D3}"/>
          </ac:spMkLst>
        </pc:spChg>
      </pc:sldChg>
      <pc:sldChg chg="modSp add del mod">
        <pc:chgData name="Yas Mann" userId="f019b880-4234-44a6-a214-83bec8be52fd" providerId="ADAL" clId="{13387512-8399-F54C-A8C5-18C5CF1B6FD7}" dt="2025-08-21T22:35:31.536" v="1625" actId="2696"/>
        <pc:sldMkLst>
          <pc:docMk/>
          <pc:sldMk cId="3137793394" sldId="304"/>
        </pc:sldMkLst>
      </pc:sldChg>
      <pc:sldChg chg="modSp add del mod">
        <pc:chgData name="Yas Mann" userId="f019b880-4234-44a6-a214-83bec8be52fd" providerId="ADAL" clId="{13387512-8399-F54C-A8C5-18C5CF1B6FD7}" dt="2025-08-21T22:35:31.536" v="1625" actId="2696"/>
        <pc:sldMkLst>
          <pc:docMk/>
          <pc:sldMk cId="1706783173" sldId="305"/>
        </pc:sldMkLst>
      </pc:sldChg>
      <pc:sldChg chg="modSp add mod">
        <pc:chgData name="Yas Mann" userId="f019b880-4234-44a6-a214-83bec8be52fd" providerId="ADAL" clId="{13387512-8399-F54C-A8C5-18C5CF1B6FD7}" dt="2025-08-21T22:35:50.752" v="1634" actId="20577"/>
        <pc:sldMkLst>
          <pc:docMk/>
          <pc:sldMk cId="2023466114" sldId="305"/>
        </pc:sldMkLst>
        <pc:spChg chg="mod">
          <ac:chgData name="Yas Mann" userId="f019b880-4234-44a6-a214-83bec8be52fd" providerId="ADAL" clId="{13387512-8399-F54C-A8C5-18C5CF1B6FD7}" dt="2025-08-21T22:35:50.752" v="1634" actId="20577"/>
          <ac:spMkLst>
            <pc:docMk/>
            <pc:sldMk cId="2023466114" sldId="305"/>
            <ac:spMk id="12" creationId="{6E99920C-9DE7-6F1E-0116-7059595530E1}"/>
          </ac:spMkLst>
        </pc:spChg>
      </pc:sldChg>
      <pc:sldChg chg="modSp add mod">
        <pc:chgData name="Yas Mann" userId="f019b880-4234-44a6-a214-83bec8be52fd" providerId="ADAL" clId="{13387512-8399-F54C-A8C5-18C5CF1B6FD7}" dt="2025-08-21T22:35:54.831" v="1637" actId="20577"/>
        <pc:sldMkLst>
          <pc:docMk/>
          <pc:sldMk cId="2523753999" sldId="306"/>
        </pc:sldMkLst>
        <pc:spChg chg="mod">
          <ac:chgData name="Yas Mann" userId="f019b880-4234-44a6-a214-83bec8be52fd" providerId="ADAL" clId="{13387512-8399-F54C-A8C5-18C5CF1B6FD7}" dt="2025-08-21T22:35:54.831" v="1637" actId="20577"/>
          <ac:spMkLst>
            <pc:docMk/>
            <pc:sldMk cId="2523753999" sldId="306"/>
            <ac:spMk id="12" creationId="{85C9CDB4-794E-7378-59D0-BDE114B998F4}"/>
          </ac:spMkLst>
        </pc:spChg>
      </pc:sldChg>
      <pc:sldChg chg="modSp add del mod">
        <pc:chgData name="Yas Mann" userId="f019b880-4234-44a6-a214-83bec8be52fd" providerId="ADAL" clId="{13387512-8399-F54C-A8C5-18C5CF1B6FD7}" dt="2025-08-21T22:35:31.536" v="1625" actId="2696"/>
        <pc:sldMkLst>
          <pc:docMk/>
          <pc:sldMk cId="3680842518" sldId="306"/>
        </pc:sldMkLst>
      </pc:sldChg>
      <pc:sldChg chg="modSp add mod">
        <pc:chgData name="Yas Mann" userId="f019b880-4234-44a6-a214-83bec8be52fd" providerId="ADAL" clId="{13387512-8399-F54C-A8C5-18C5CF1B6FD7}" dt="2025-08-21T22:35:59.119" v="1640" actId="20577"/>
        <pc:sldMkLst>
          <pc:docMk/>
          <pc:sldMk cId="2347075207" sldId="307"/>
        </pc:sldMkLst>
        <pc:spChg chg="mod">
          <ac:chgData name="Yas Mann" userId="f019b880-4234-44a6-a214-83bec8be52fd" providerId="ADAL" clId="{13387512-8399-F54C-A8C5-18C5CF1B6FD7}" dt="2025-08-21T22:35:59.119" v="1640" actId="20577"/>
          <ac:spMkLst>
            <pc:docMk/>
            <pc:sldMk cId="2347075207" sldId="307"/>
            <ac:spMk id="12" creationId="{8ACC396E-C3BF-54C5-E665-C9F716997DAD}"/>
          </ac:spMkLst>
        </pc:spChg>
      </pc:sldChg>
      <pc:sldChg chg="modSp add del mod">
        <pc:chgData name="Yas Mann" userId="f019b880-4234-44a6-a214-83bec8be52fd" providerId="ADAL" clId="{13387512-8399-F54C-A8C5-18C5CF1B6FD7}" dt="2025-08-21T22:35:31.536" v="1625" actId="2696"/>
        <pc:sldMkLst>
          <pc:docMk/>
          <pc:sldMk cId="3874533155" sldId="307"/>
        </pc:sldMkLst>
      </pc:sldChg>
      <pc:sldChg chg="modSp add del mod">
        <pc:chgData name="Yas Mann" userId="f019b880-4234-44a6-a214-83bec8be52fd" providerId="ADAL" clId="{13387512-8399-F54C-A8C5-18C5CF1B6FD7}" dt="2025-08-21T22:37:09.952" v="1665" actId="2696"/>
        <pc:sldMkLst>
          <pc:docMk/>
          <pc:sldMk cId="2424577405" sldId="308"/>
        </pc:sldMkLst>
      </pc:sldChg>
      <pc:sldChg chg="modSp add mod">
        <pc:chgData name="Yas Mann" userId="f019b880-4234-44a6-a214-83bec8be52fd" providerId="ADAL" clId="{13387512-8399-F54C-A8C5-18C5CF1B6FD7}" dt="2025-08-21T22:37:18.043" v="1668" actId="20577"/>
        <pc:sldMkLst>
          <pc:docMk/>
          <pc:sldMk cId="3368715630" sldId="308"/>
        </pc:sldMkLst>
        <pc:spChg chg="mod">
          <ac:chgData name="Yas Mann" userId="f019b880-4234-44a6-a214-83bec8be52fd" providerId="ADAL" clId="{13387512-8399-F54C-A8C5-18C5CF1B6FD7}" dt="2025-08-21T22:37:18.043" v="1668" actId="20577"/>
          <ac:spMkLst>
            <pc:docMk/>
            <pc:sldMk cId="3368715630" sldId="308"/>
            <ac:spMk id="12" creationId="{62193497-2F76-E71B-397E-932BECE9A7F5}"/>
          </ac:spMkLst>
        </pc:spChg>
      </pc:sldChg>
      <pc:sldChg chg="modSp add del">
        <pc:chgData name="Yas Mann" userId="f019b880-4234-44a6-a214-83bec8be52fd" providerId="ADAL" clId="{13387512-8399-F54C-A8C5-18C5CF1B6FD7}" dt="2025-08-21T22:37:09.952" v="1665" actId="2696"/>
        <pc:sldMkLst>
          <pc:docMk/>
          <pc:sldMk cId="2610798414" sldId="309"/>
        </pc:sldMkLst>
      </pc:sldChg>
      <pc:sldChg chg="modSp add mod">
        <pc:chgData name="Yas Mann" userId="f019b880-4234-44a6-a214-83bec8be52fd" providerId="ADAL" clId="{13387512-8399-F54C-A8C5-18C5CF1B6FD7}" dt="2025-08-21T22:37:20.574" v="1671" actId="20577"/>
        <pc:sldMkLst>
          <pc:docMk/>
          <pc:sldMk cId="3234194124" sldId="309"/>
        </pc:sldMkLst>
        <pc:spChg chg="mod">
          <ac:chgData name="Yas Mann" userId="f019b880-4234-44a6-a214-83bec8be52fd" providerId="ADAL" clId="{13387512-8399-F54C-A8C5-18C5CF1B6FD7}" dt="2025-08-21T22:37:20.574" v="1671" actId="20577"/>
          <ac:spMkLst>
            <pc:docMk/>
            <pc:sldMk cId="3234194124" sldId="309"/>
            <ac:spMk id="12" creationId="{DAD3643B-031C-EF95-C790-D04401A3BE13}"/>
          </ac:spMkLst>
        </pc:spChg>
      </pc:sldChg>
      <pc:sldChg chg="modSp add del mod">
        <pc:chgData name="Yas Mann" userId="f019b880-4234-44a6-a214-83bec8be52fd" providerId="ADAL" clId="{13387512-8399-F54C-A8C5-18C5CF1B6FD7}" dt="2025-08-21T22:37:09.952" v="1665" actId="2696"/>
        <pc:sldMkLst>
          <pc:docMk/>
          <pc:sldMk cId="2067565494" sldId="310"/>
        </pc:sldMkLst>
      </pc:sldChg>
      <pc:sldChg chg="modSp add mod">
        <pc:chgData name="Yas Mann" userId="f019b880-4234-44a6-a214-83bec8be52fd" providerId="ADAL" clId="{13387512-8399-F54C-A8C5-18C5CF1B6FD7}" dt="2025-08-21T22:37:22.856" v="1674" actId="20577"/>
        <pc:sldMkLst>
          <pc:docMk/>
          <pc:sldMk cId="3577733382" sldId="310"/>
        </pc:sldMkLst>
        <pc:spChg chg="mod">
          <ac:chgData name="Yas Mann" userId="f019b880-4234-44a6-a214-83bec8be52fd" providerId="ADAL" clId="{13387512-8399-F54C-A8C5-18C5CF1B6FD7}" dt="2025-08-21T22:37:22.856" v="1674" actId="20577"/>
          <ac:spMkLst>
            <pc:docMk/>
            <pc:sldMk cId="3577733382" sldId="310"/>
            <ac:spMk id="12" creationId="{A63D1996-A4B2-C773-DCB3-F704D74F8A84}"/>
          </ac:spMkLst>
        </pc:spChg>
      </pc:sldChg>
      <pc:sldChg chg="modSp add del mod">
        <pc:chgData name="Yas Mann" userId="f019b880-4234-44a6-a214-83bec8be52fd" providerId="ADAL" clId="{13387512-8399-F54C-A8C5-18C5CF1B6FD7}" dt="2025-08-21T22:37:09.952" v="1665" actId="2696"/>
        <pc:sldMkLst>
          <pc:docMk/>
          <pc:sldMk cId="1289851808" sldId="311"/>
        </pc:sldMkLst>
      </pc:sldChg>
      <pc:sldChg chg="modSp add mod">
        <pc:chgData name="Yas Mann" userId="f019b880-4234-44a6-a214-83bec8be52fd" providerId="ADAL" clId="{13387512-8399-F54C-A8C5-18C5CF1B6FD7}" dt="2025-08-21T22:37:26.116" v="1676" actId="20577"/>
        <pc:sldMkLst>
          <pc:docMk/>
          <pc:sldMk cId="4049638090" sldId="311"/>
        </pc:sldMkLst>
        <pc:spChg chg="mod">
          <ac:chgData name="Yas Mann" userId="f019b880-4234-44a6-a214-83bec8be52fd" providerId="ADAL" clId="{13387512-8399-F54C-A8C5-18C5CF1B6FD7}" dt="2025-08-21T22:37:26.116" v="1676" actId="20577"/>
          <ac:spMkLst>
            <pc:docMk/>
            <pc:sldMk cId="4049638090" sldId="311"/>
            <ac:spMk id="12" creationId="{97AF336B-FE40-6E26-1998-024E2A4A79EC}"/>
          </ac:spMkLst>
        </pc:spChg>
      </pc:sldChg>
      <pc:sldChg chg="modSp add mod">
        <pc:chgData name="Yas Mann" userId="f019b880-4234-44a6-a214-83bec8be52fd" providerId="ADAL" clId="{13387512-8399-F54C-A8C5-18C5CF1B6FD7}" dt="2025-08-21T22:37:29.011" v="1678" actId="20577"/>
        <pc:sldMkLst>
          <pc:docMk/>
          <pc:sldMk cId="93317246" sldId="312"/>
        </pc:sldMkLst>
        <pc:spChg chg="mod">
          <ac:chgData name="Yas Mann" userId="f019b880-4234-44a6-a214-83bec8be52fd" providerId="ADAL" clId="{13387512-8399-F54C-A8C5-18C5CF1B6FD7}" dt="2025-08-21T22:37:29.011" v="1678" actId="20577"/>
          <ac:spMkLst>
            <pc:docMk/>
            <pc:sldMk cId="93317246" sldId="312"/>
            <ac:spMk id="12" creationId="{3263ED6A-BBE1-9B6F-CC8A-F4BBCDFB386A}"/>
          </ac:spMkLst>
        </pc:spChg>
      </pc:sldChg>
      <pc:sldChg chg="modSp add del mod">
        <pc:chgData name="Yas Mann" userId="f019b880-4234-44a6-a214-83bec8be52fd" providerId="ADAL" clId="{13387512-8399-F54C-A8C5-18C5CF1B6FD7}" dt="2025-08-21T22:37:09.952" v="1665" actId="2696"/>
        <pc:sldMkLst>
          <pc:docMk/>
          <pc:sldMk cId="1502826614" sldId="312"/>
        </pc:sldMkLst>
      </pc:sldChg>
      <pc:sldChg chg="modSp add del mod">
        <pc:chgData name="Yas Mann" userId="f019b880-4234-44a6-a214-83bec8be52fd" providerId="ADAL" clId="{13387512-8399-F54C-A8C5-18C5CF1B6FD7}" dt="2025-08-21T22:37:09.952" v="1665" actId="2696"/>
        <pc:sldMkLst>
          <pc:docMk/>
          <pc:sldMk cId="1030222579" sldId="313"/>
        </pc:sldMkLst>
      </pc:sldChg>
      <pc:sldChg chg="modSp add mod">
        <pc:chgData name="Yas Mann" userId="f019b880-4234-44a6-a214-83bec8be52fd" providerId="ADAL" clId="{13387512-8399-F54C-A8C5-18C5CF1B6FD7}" dt="2025-08-21T22:37:33.049" v="1680" actId="20577"/>
        <pc:sldMkLst>
          <pc:docMk/>
          <pc:sldMk cId="3543777624" sldId="313"/>
        </pc:sldMkLst>
        <pc:spChg chg="mod">
          <ac:chgData name="Yas Mann" userId="f019b880-4234-44a6-a214-83bec8be52fd" providerId="ADAL" clId="{13387512-8399-F54C-A8C5-18C5CF1B6FD7}" dt="2025-08-21T22:37:33.049" v="1680" actId="20577"/>
          <ac:spMkLst>
            <pc:docMk/>
            <pc:sldMk cId="3543777624" sldId="313"/>
            <ac:spMk id="12" creationId="{442901C3-BCD2-05FF-19D9-2EA041DFAE91}"/>
          </ac:spMkLst>
        </pc:spChg>
      </pc:sldChg>
      <pc:sldChg chg="modSp add del mod">
        <pc:chgData name="Yas Mann" userId="f019b880-4234-44a6-a214-83bec8be52fd" providerId="ADAL" clId="{13387512-8399-F54C-A8C5-18C5CF1B6FD7}" dt="2025-08-21T22:37:09.952" v="1665" actId="2696"/>
        <pc:sldMkLst>
          <pc:docMk/>
          <pc:sldMk cId="1728249079" sldId="314"/>
        </pc:sldMkLst>
      </pc:sldChg>
      <pc:sldChg chg="modSp add mod">
        <pc:chgData name="Yas Mann" userId="f019b880-4234-44a6-a214-83bec8be52fd" providerId="ADAL" clId="{13387512-8399-F54C-A8C5-18C5CF1B6FD7}" dt="2025-08-21T22:37:36.187" v="1682" actId="20577"/>
        <pc:sldMkLst>
          <pc:docMk/>
          <pc:sldMk cId="2283808844" sldId="314"/>
        </pc:sldMkLst>
        <pc:spChg chg="mod">
          <ac:chgData name="Yas Mann" userId="f019b880-4234-44a6-a214-83bec8be52fd" providerId="ADAL" clId="{13387512-8399-F54C-A8C5-18C5CF1B6FD7}" dt="2025-08-21T22:37:36.187" v="1682" actId="20577"/>
          <ac:spMkLst>
            <pc:docMk/>
            <pc:sldMk cId="2283808844" sldId="314"/>
            <ac:spMk id="12" creationId="{F66EDBFB-2A8E-B579-B334-613B017C444D}"/>
          </ac:spMkLst>
        </pc:spChg>
      </pc:sldChg>
      <pc:sldChg chg="modSp add del">
        <pc:chgData name="Yas Mann" userId="f019b880-4234-44a6-a214-83bec8be52fd" providerId="ADAL" clId="{13387512-8399-F54C-A8C5-18C5CF1B6FD7}" dt="2025-08-21T22:37:09.952" v="1665" actId="2696"/>
        <pc:sldMkLst>
          <pc:docMk/>
          <pc:sldMk cId="1631731714" sldId="315"/>
        </pc:sldMkLst>
      </pc:sldChg>
      <pc:sldChg chg="modSp add mod">
        <pc:chgData name="Yas Mann" userId="f019b880-4234-44a6-a214-83bec8be52fd" providerId="ADAL" clId="{13387512-8399-F54C-A8C5-18C5CF1B6FD7}" dt="2025-08-21T22:37:40.025" v="1684" actId="20577"/>
        <pc:sldMkLst>
          <pc:docMk/>
          <pc:sldMk cId="3859327481" sldId="315"/>
        </pc:sldMkLst>
        <pc:spChg chg="mod">
          <ac:chgData name="Yas Mann" userId="f019b880-4234-44a6-a214-83bec8be52fd" providerId="ADAL" clId="{13387512-8399-F54C-A8C5-18C5CF1B6FD7}" dt="2025-08-21T22:37:40.025" v="1684" actId="20577"/>
          <ac:spMkLst>
            <pc:docMk/>
            <pc:sldMk cId="3859327481" sldId="315"/>
            <ac:spMk id="12" creationId="{A1C77573-1AEB-1B0C-6A8E-360434D40146}"/>
          </ac:spMkLst>
        </pc:spChg>
      </pc:sldChg>
      <pc:sldChg chg="modSp add mod">
        <pc:chgData name="Yas Mann" userId="f019b880-4234-44a6-a214-83bec8be52fd" providerId="ADAL" clId="{13387512-8399-F54C-A8C5-18C5CF1B6FD7}" dt="2025-08-21T22:37:43.198" v="1686" actId="20577"/>
        <pc:sldMkLst>
          <pc:docMk/>
          <pc:sldMk cId="2126265994" sldId="316"/>
        </pc:sldMkLst>
        <pc:spChg chg="mod">
          <ac:chgData name="Yas Mann" userId="f019b880-4234-44a6-a214-83bec8be52fd" providerId="ADAL" clId="{13387512-8399-F54C-A8C5-18C5CF1B6FD7}" dt="2025-08-21T22:37:43.198" v="1686" actId="20577"/>
          <ac:spMkLst>
            <pc:docMk/>
            <pc:sldMk cId="2126265994" sldId="316"/>
            <ac:spMk id="12" creationId="{425EC6B6-94F1-F272-4EE5-18A156AA2C28}"/>
          </ac:spMkLst>
        </pc:spChg>
      </pc:sldChg>
      <pc:sldChg chg="modSp add del mod">
        <pc:chgData name="Yas Mann" userId="f019b880-4234-44a6-a214-83bec8be52fd" providerId="ADAL" clId="{13387512-8399-F54C-A8C5-18C5CF1B6FD7}" dt="2025-08-21T22:37:09.952" v="1665" actId="2696"/>
        <pc:sldMkLst>
          <pc:docMk/>
          <pc:sldMk cId="2335101962" sldId="316"/>
        </pc:sldMkLst>
      </pc:sldChg>
      <pc:sldChg chg="modSp add del">
        <pc:chgData name="Yas Mann" userId="f019b880-4234-44a6-a214-83bec8be52fd" providerId="ADAL" clId="{13387512-8399-F54C-A8C5-18C5CF1B6FD7}" dt="2025-08-21T22:37:09.952" v="1665" actId="2696"/>
        <pc:sldMkLst>
          <pc:docMk/>
          <pc:sldMk cId="2590966965" sldId="317"/>
        </pc:sldMkLst>
      </pc:sldChg>
      <pc:sldChg chg="modSp add mod">
        <pc:chgData name="Yas Mann" userId="f019b880-4234-44a6-a214-83bec8be52fd" providerId="ADAL" clId="{13387512-8399-F54C-A8C5-18C5CF1B6FD7}" dt="2025-08-21T22:37:47.237" v="1688" actId="20577"/>
        <pc:sldMkLst>
          <pc:docMk/>
          <pc:sldMk cId="3475083418" sldId="317"/>
        </pc:sldMkLst>
        <pc:spChg chg="mod">
          <ac:chgData name="Yas Mann" userId="f019b880-4234-44a6-a214-83bec8be52fd" providerId="ADAL" clId="{13387512-8399-F54C-A8C5-18C5CF1B6FD7}" dt="2025-08-21T22:37:47.237" v="1688" actId="20577"/>
          <ac:spMkLst>
            <pc:docMk/>
            <pc:sldMk cId="3475083418" sldId="317"/>
            <ac:spMk id="12" creationId="{930815D8-4C2E-45FA-71CC-035BE856F9F7}"/>
          </ac:spMkLst>
        </pc:spChg>
      </pc:sldChg>
      <pc:sldChg chg="modSp add mod">
        <pc:chgData name="Yas Mann" userId="f019b880-4234-44a6-a214-83bec8be52fd" providerId="ADAL" clId="{13387512-8399-F54C-A8C5-18C5CF1B6FD7}" dt="2025-08-21T22:39:22.903" v="1715" actId="20577"/>
        <pc:sldMkLst>
          <pc:docMk/>
          <pc:sldMk cId="1212789138" sldId="318"/>
        </pc:sldMkLst>
        <pc:spChg chg="mod">
          <ac:chgData name="Yas Mann" userId="f019b880-4234-44a6-a214-83bec8be52fd" providerId="ADAL" clId="{13387512-8399-F54C-A8C5-18C5CF1B6FD7}" dt="2025-08-21T22:39:22.903" v="1715" actId="20577"/>
          <ac:spMkLst>
            <pc:docMk/>
            <pc:sldMk cId="1212789138" sldId="318"/>
            <ac:spMk id="12" creationId="{F93007C5-E818-A25D-B230-F7FB9832E315}"/>
          </ac:spMkLst>
        </pc:spChg>
      </pc:sldChg>
      <pc:sldChg chg="modSp add del mod">
        <pc:chgData name="Yas Mann" userId="f019b880-4234-44a6-a214-83bec8be52fd" providerId="ADAL" clId="{13387512-8399-F54C-A8C5-18C5CF1B6FD7}" dt="2025-08-21T22:39:08.938" v="1712" actId="2696"/>
        <pc:sldMkLst>
          <pc:docMk/>
          <pc:sldMk cId="3329490608" sldId="318"/>
        </pc:sldMkLst>
      </pc:sldChg>
      <pc:sldChg chg="modSp add mod">
        <pc:chgData name="Yas Mann" userId="f019b880-4234-44a6-a214-83bec8be52fd" providerId="ADAL" clId="{13387512-8399-F54C-A8C5-18C5CF1B6FD7}" dt="2025-08-21T22:39:26.723" v="1717" actId="20577"/>
        <pc:sldMkLst>
          <pc:docMk/>
          <pc:sldMk cId="1820196288" sldId="319"/>
        </pc:sldMkLst>
        <pc:spChg chg="mod">
          <ac:chgData name="Yas Mann" userId="f019b880-4234-44a6-a214-83bec8be52fd" providerId="ADAL" clId="{13387512-8399-F54C-A8C5-18C5CF1B6FD7}" dt="2025-08-21T22:39:26.723" v="1717" actId="20577"/>
          <ac:spMkLst>
            <pc:docMk/>
            <pc:sldMk cId="1820196288" sldId="319"/>
            <ac:spMk id="12" creationId="{F40144AC-CF89-9BC1-5EAD-C1EBC5769259}"/>
          </ac:spMkLst>
        </pc:spChg>
      </pc:sldChg>
      <pc:sldChg chg="modSp add del mod">
        <pc:chgData name="Yas Mann" userId="f019b880-4234-44a6-a214-83bec8be52fd" providerId="ADAL" clId="{13387512-8399-F54C-A8C5-18C5CF1B6FD7}" dt="2025-08-21T22:39:08.938" v="1712" actId="2696"/>
        <pc:sldMkLst>
          <pc:docMk/>
          <pc:sldMk cId="2283527923" sldId="319"/>
        </pc:sldMkLst>
      </pc:sldChg>
      <pc:sldChg chg="modSp add del mod">
        <pc:chgData name="Yas Mann" userId="f019b880-4234-44a6-a214-83bec8be52fd" providerId="ADAL" clId="{13387512-8399-F54C-A8C5-18C5CF1B6FD7}" dt="2025-08-21T22:39:08.938" v="1712" actId="2696"/>
        <pc:sldMkLst>
          <pc:docMk/>
          <pc:sldMk cId="1228801699" sldId="320"/>
        </pc:sldMkLst>
      </pc:sldChg>
      <pc:sldChg chg="modSp add mod">
        <pc:chgData name="Yas Mann" userId="f019b880-4234-44a6-a214-83bec8be52fd" providerId="ADAL" clId="{13387512-8399-F54C-A8C5-18C5CF1B6FD7}" dt="2025-08-21T22:39:29.177" v="1719" actId="20577"/>
        <pc:sldMkLst>
          <pc:docMk/>
          <pc:sldMk cId="2588098335" sldId="320"/>
        </pc:sldMkLst>
        <pc:spChg chg="mod">
          <ac:chgData name="Yas Mann" userId="f019b880-4234-44a6-a214-83bec8be52fd" providerId="ADAL" clId="{13387512-8399-F54C-A8C5-18C5CF1B6FD7}" dt="2025-08-21T22:39:29.177" v="1719" actId="20577"/>
          <ac:spMkLst>
            <pc:docMk/>
            <pc:sldMk cId="2588098335" sldId="320"/>
            <ac:spMk id="12" creationId="{2C75E41B-FFD0-D9D1-FD22-233A8F8B6A23}"/>
          </ac:spMkLst>
        </pc:spChg>
      </pc:sldChg>
      <pc:sldChg chg="modSp add del mod">
        <pc:chgData name="Yas Mann" userId="f019b880-4234-44a6-a214-83bec8be52fd" providerId="ADAL" clId="{13387512-8399-F54C-A8C5-18C5CF1B6FD7}" dt="2025-08-21T22:39:08.938" v="1712" actId="2696"/>
        <pc:sldMkLst>
          <pc:docMk/>
          <pc:sldMk cId="428210135" sldId="321"/>
        </pc:sldMkLst>
      </pc:sldChg>
      <pc:sldChg chg="modSp add mod">
        <pc:chgData name="Yas Mann" userId="f019b880-4234-44a6-a214-83bec8be52fd" providerId="ADAL" clId="{13387512-8399-F54C-A8C5-18C5CF1B6FD7}" dt="2025-08-21T22:39:31.717" v="1723" actId="20577"/>
        <pc:sldMkLst>
          <pc:docMk/>
          <pc:sldMk cId="2442717198" sldId="321"/>
        </pc:sldMkLst>
        <pc:spChg chg="mod">
          <ac:chgData name="Yas Mann" userId="f019b880-4234-44a6-a214-83bec8be52fd" providerId="ADAL" clId="{13387512-8399-F54C-A8C5-18C5CF1B6FD7}" dt="2025-08-21T22:39:31.717" v="1723" actId="20577"/>
          <ac:spMkLst>
            <pc:docMk/>
            <pc:sldMk cId="2442717198" sldId="321"/>
            <ac:spMk id="12" creationId="{7018B3B4-3E8C-78D9-022A-0AFA86A191AB}"/>
          </ac:spMkLst>
        </pc:spChg>
      </pc:sldChg>
      <pc:sldChg chg="modSp add mod">
        <pc:chgData name="Yas Mann" userId="f019b880-4234-44a6-a214-83bec8be52fd" providerId="ADAL" clId="{13387512-8399-F54C-A8C5-18C5CF1B6FD7}" dt="2025-08-21T22:39:35.707" v="1727" actId="20577"/>
        <pc:sldMkLst>
          <pc:docMk/>
          <pc:sldMk cId="2814514667" sldId="322"/>
        </pc:sldMkLst>
        <pc:spChg chg="mod">
          <ac:chgData name="Yas Mann" userId="f019b880-4234-44a6-a214-83bec8be52fd" providerId="ADAL" clId="{13387512-8399-F54C-A8C5-18C5CF1B6FD7}" dt="2025-08-21T22:39:35.707" v="1727" actId="20577"/>
          <ac:spMkLst>
            <pc:docMk/>
            <pc:sldMk cId="2814514667" sldId="322"/>
            <ac:spMk id="12" creationId="{6B04D096-A31D-E41E-1269-A3B2E1DEC6BF}"/>
          </ac:spMkLst>
        </pc:spChg>
      </pc:sldChg>
      <pc:sldChg chg="modSp add del mod">
        <pc:chgData name="Yas Mann" userId="f019b880-4234-44a6-a214-83bec8be52fd" providerId="ADAL" clId="{13387512-8399-F54C-A8C5-18C5CF1B6FD7}" dt="2025-08-21T22:39:08.938" v="1712" actId="2696"/>
        <pc:sldMkLst>
          <pc:docMk/>
          <pc:sldMk cId="4044916438" sldId="322"/>
        </pc:sldMkLst>
      </pc:sldChg>
      <pc:sldChg chg="modSp add mod">
        <pc:chgData name="Yas Mann" userId="f019b880-4234-44a6-a214-83bec8be52fd" providerId="ADAL" clId="{13387512-8399-F54C-A8C5-18C5CF1B6FD7}" dt="2025-08-21T22:39:43.089" v="1730" actId="113"/>
        <pc:sldMkLst>
          <pc:docMk/>
          <pc:sldMk cId="629060728" sldId="323"/>
        </pc:sldMkLst>
        <pc:spChg chg="mod">
          <ac:chgData name="Yas Mann" userId="f019b880-4234-44a6-a214-83bec8be52fd" providerId="ADAL" clId="{13387512-8399-F54C-A8C5-18C5CF1B6FD7}" dt="2025-08-21T22:39:43.089" v="1730" actId="113"/>
          <ac:spMkLst>
            <pc:docMk/>
            <pc:sldMk cId="629060728" sldId="323"/>
            <ac:spMk id="12" creationId="{C5C5AF2D-6D1C-E77F-2C0E-28D915D60507}"/>
          </ac:spMkLst>
        </pc:spChg>
      </pc:sldChg>
      <pc:sldChg chg="modSp add del">
        <pc:chgData name="Yas Mann" userId="f019b880-4234-44a6-a214-83bec8be52fd" providerId="ADAL" clId="{13387512-8399-F54C-A8C5-18C5CF1B6FD7}" dt="2025-08-21T22:39:08.938" v="1712" actId="2696"/>
        <pc:sldMkLst>
          <pc:docMk/>
          <pc:sldMk cId="1438064692" sldId="323"/>
        </pc:sldMkLst>
      </pc:sldChg>
      <pc:sldChg chg="modSp add mod">
        <pc:chgData name="Yas Mann" userId="f019b880-4234-44a6-a214-83bec8be52fd" providerId="ADAL" clId="{13387512-8399-F54C-A8C5-18C5CF1B6FD7}" dt="2025-08-21T22:41:16.794" v="1751" actId="1076"/>
        <pc:sldMkLst>
          <pc:docMk/>
          <pc:sldMk cId="778862359" sldId="324"/>
        </pc:sldMkLst>
        <pc:spChg chg="mod">
          <ac:chgData name="Yas Mann" userId="f019b880-4234-44a6-a214-83bec8be52fd" providerId="ADAL" clId="{13387512-8399-F54C-A8C5-18C5CF1B6FD7}" dt="2025-08-21T18:24:14.897" v="1100"/>
          <ac:spMkLst>
            <pc:docMk/>
            <pc:sldMk cId="778862359" sldId="324"/>
            <ac:spMk id="2" creationId="{A4B7BFB0-E81A-7CFD-3D1E-A755119CCA63}"/>
          </ac:spMkLst>
        </pc:spChg>
        <pc:spChg chg="mod">
          <ac:chgData name="Yas Mann" userId="f019b880-4234-44a6-a214-83bec8be52fd" providerId="ADAL" clId="{13387512-8399-F54C-A8C5-18C5CF1B6FD7}" dt="2025-08-21T18:23:39.468" v="1093"/>
          <ac:spMkLst>
            <pc:docMk/>
            <pc:sldMk cId="778862359" sldId="324"/>
            <ac:spMk id="3" creationId="{BD250D11-D90E-FEF1-D4E9-8FD03A734533}"/>
          </ac:spMkLst>
        </pc:spChg>
        <pc:spChg chg="mod">
          <ac:chgData name="Yas Mann" userId="f019b880-4234-44a6-a214-83bec8be52fd" providerId="ADAL" clId="{13387512-8399-F54C-A8C5-18C5CF1B6FD7}" dt="2025-08-21T22:41:16.794" v="1751" actId="1076"/>
          <ac:spMkLst>
            <pc:docMk/>
            <pc:sldMk cId="778862359" sldId="324"/>
            <ac:spMk id="12" creationId="{760847EE-E5E5-5CD4-12BC-B1DBBB6B03BC}"/>
          </ac:spMkLst>
        </pc:spChg>
      </pc:sldChg>
      <pc:sldChg chg="modSp add mod">
        <pc:chgData name="Yas Mann" userId="f019b880-4234-44a6-a214-83bec8be52fd" providerId="ADAL" clId="{13387512-8399-F54C-A8C5-18C5CF1B6FD7}" dt="2025-08-21T22:41:33.153" v="1757" actId="20577"/>
        <pc:sldMkLst>
          <pc:docMk/>
          <pc:sldMk cId="2009936865" sldId="325"/>
        </pc:sldMkLst>
        <pc:spChg chg="mod">
          <ac:chgData name="Yas Mann" userId="f019b880-4234-44a6-a214-83bec8be52fd" providerId="ADAL" clId="{13387512-8399-F54C-A8C5-18C5CF1B6FD7}" dt="2025-08-21T18:24:14.897" v="1100"/>
          <ac:spMkLst>
            <pc:docMk/>
            <pc:sldMk cId="2009936865" sldId="325"/>
            <ac:spMk id="2" creationId="{A1B06FA9-40FD-C1FD-1AEC-E3E19350A166}"/>
          </ac:spMkLst>
        </pc:spChg>
        <pc:spChg chg="mod">
          <ac:chgData name="Yas Mann" userId="f019b880-4234-44a6-a214-83bec8be52fd" providerId="ADAL" clId="{13387512-8399-F54C-A8C5-18C5CF1B6FD7}" dt="2025-08-21T18:23:39.468" v="1093"/>
          <ac:spMkLst>
            <pc:docMk/>
            <pc:sldMk cId="2009936865" sldId="325"/>
            <ac:spMk id="3" creationId="{9B5D01CF-5170-44C1-EAAA-F7C29CCCFDAC}"/>
          </ac:spMkLst>
        </pc:spChg>
        <pc:spChg chg="mod">
          <ac:chgData name="Yas Mann" userId="f019b880-4234-44a6-a214-83bec8be52fd" providerId="ADAL" clId="{13387512-8399-F54C-A8C5-18C5CF1B6FD7}" dt="2025-08-21T22:41:33.153" v="1757" actId="20577"/>
          <ac:spMkLst>
            <pc:docMk/>
            <pc:sldMk cId="2009936865" sldId="325"/>
            <ac:spMk id="12" creationId="{16070096-5CB8-20CA-4D9E-D22A9AE8B7C0}"/>
          </ac:spMkLst>
        </pc:spChg>
      </pc:sldChg>
      <pc:sldChg chg="modSp add mod">
        <pc:chgData name="Yas Mann" userId="f019b880-4234-44a6-a214-83bec8be52fd" providerId="ADAL" clId="{13387512-8399-F54C-A8C5-18C5CF1B6FD7}" dt="2025-08-21T22:41:36.393" v="1759" actId="20577"/>
        <pc:sldMkLst>
          <pc:docMk/>
          <pc:sldMk cId="260833354" sldId="326"/>
        </pc:sldMkLst>
        <pc:spChg chg="mod">
          <ac:chgData name="Yas Mann" userId="f019b880-4234-44a6-a214-83bec8be52fd" providerId="ADAL" clId="{13387512-8399-F54C-A8C5-18C5CF1B6FD7}" dt="2025-08-21T18:24:14.897" v="1100"/>
          <ac:spMkLst>
            <pc:docMk/>
            <pc:sldMk cId="260833354" sldId="326"/>
            <ac:spMk id="2" creationId="{C6B3C615-9D47-E4A5-16C9-3DCD81165136}"/>
          </ac:spMkLst>
        </pc:spChg>
        <pc:spChg chg="mod">
          <ac:chgData name="Yas Mann" userId="f019b880-4234-44a6-a214-83bec8be52fd" providerId="ADAL" clId="{13387512-8399-F54C-A8C5-18C5CF1B6FD7}" dt="2025-08-21T18:23:39.468" v="1093"/>
          <ac:spMkLst>
            <pc:docMk/>
            <pc:sldMk cId="260833354" sldId="326"/>
            <ac:spMk id="3" creationId="{E44E6BDB-AC1E-7AE4-FDC0-976CCD84B252}"/>
          </ac:spMkLst>
        </pc:spChg>
        <pc:spChg chg="mod">
          <ac:chgData name="Yas Mann" userId="f019b880-4234-44a6-a214-83bec8be52fd" providerId="ADAL" clId="{13387512-8399-F54C-A8C5-18C5CF1B6FD7}" dt="2025-08-21T22:41:36.393" v="1759" actId="20577"/>
          <ac:spMkLst>
            <pc:docMk/>
            <pc:sldMk cId="260833354" sldId="326"/>
            <ac:spMk id="12" creationId="{B4BB2201-A259-B871-C0A4-C2BD98B9AC1B}"/>
          </ac:spMkLst>
        </pc:spChg>
      </pc:sldChg>
      <pc:sldChg chg="modSp add mod">
        <pc:chgData name="Yas Mann" userId="f019b880-4234-44a6-a214-83bec8be52fd" providerId="ADAL" clId="{13387512-8399-F54C-A8C5-18C5CF1B6FD7}" dt="2025-08-21T22:41:40.367" v="1761" actId="20577"/>
        <pc:sldMkLst>
          <pc:docMk/>
          <pc:sldMk cId="2348320922" sldId="327"/>
        </pc:sldMkLst>
        <pc:spChg chg="mod">
          <ac:chgData name="Yas Mann" userId="f019b880-4234-44a6-a214-83bec8be52fd" providerId="ADAL" clId="{13387512-8399-F54C-A8C5-18C5CF1B6FD7}" dt="2025-08-21T18:24:14.897" v="1100"/>
          <ac:spMkLst>
            <pc:docMk/>
            <pc:sldMk cId="2348320922" sldId="327"/>
            <ac:spMk id="2" creationId="{92B1EE90-FE8B-E0B4-AF68-58A1EE97061C}"/>
          </ac:spMkLst>
        </pc:spChg>
        <pc:spChg chg="mod">
          <ac:chgData name="Yas Mann" userId="f019b880-4234-44a6-a214-83bec8be52fd" providerId="ADAL" clId="{13387512-8399-F54C-A8C5-18C5CF1B6FD7}" dt="2025-08-21T18:23:39.468" v="1093"/>
          <ac:spMkLst>
            <pc:docMk/>
            <pc:sldMk cId="2348320922" sldId="327"/>
            <ac:spMk id="3" creationId="{C7E35D51-F7E6-4F3F-6579-0C9E84D3C71D}"/>
          </ac:spMkLst>
        </pc:spChg>
        <pc:spChg chg="mod">
          <ac:chgData name="Yas Mann" userId="f019b880-4234-44a6-a214-83bec8be52fd" providerId="ADAL" clId="{13387512-8399-F54C-A8C5-18C5CF1B6FD7}" dt="2025-08-21T22:41:40.367" v="1761" actId="20577"/>
          <ac:spMkLst>
            <pc:docMk/>
            <pc:sldMk cId="2348320922" sldId="327"/>
            <ac:spMk id="12" creationId="{CD8FD137-B1E3-F529-DCDA-E6647F7966A5}"/>
          </ac:spMkLst>
        </pc:spChg>
      </pc:sldChg>
      <pc:sldChg chg="modSp add mod">
        <pc:chgData name="Yas Mann" userId="f019b880-4234-44a6-a214-83bec8be52fd" providerId="ADAL" clId="{13387512-8399-F54C-A8C5-18C5CF1B6FD7}" dt="2025-08-21T22:41:43.824" v="1763" actId="20577"/>
        <pc:sldMkLst>
          <pc:docMk/>
          <pc:sldMk cId="2598889682" sldId="328"/>
        </pc:sldMkLst>
        <pc:spChg chg="mod">
          <ac:chgData name="Yas Mann" userId="f019b880-4234-44a6-a214-83bec8be52fd" providerId="ADAL" clId="{13387512-8399-F54C-A8C5-18C5CF1B6FD7}" dt="2025-08-21T18:24:14.897" v="1100"/>
          <ac:spMkLst>
            <pc:docMk/>
            <pc:sldMk cId="2598889682" sldId="328"/>
            <ac:spMk id="2" creationId="{3676C73B-DC6E-52D2-09EB-62427666E320}"/>
          </ac:spMkLst>
        </pc:spChg>
        <pc:spChg chg="mod">
          <ac:chgData name="Yas Mann" userId="f019b880-4234-44a6-a214-83bec8be52fd" providerId="ADAL" clId="{13387512-8399-F54C-A8C5-18C5CF1B6FD7}" dt="2025-08-21T18:23:39.468" v="1093"/>
          <ac:spMkLst>
            <pc:docMk/>
            <pc:sldMk cId="2598889682" sldId="328"/>
            <ac:spMk id="3" creationId="{02E8DA05-D44D-F1D0-16BF-DACABED0BBBE}"/>
          </ac:spMkLst>
        </pc:spChg>
        <pc:spChg chg="mod">
          <ac:chgData name="Yas Mann" userId="f019b880-4234-44a6-a214-83bec8be52fd" providerId="ADAL" clId="{13387512-8399-F54C-A8C5-18C5CF1B6FD7}" dt="2025-08-21T22:41:43.824" v="1763" actId="20577"/>
          <ac:spMkLst>
            <pc:docMk/>
            <pc:sldMk cId="2598889682" sldId="328"/>
            <ac:spMk id="12" creationId="{CDC1363A-8306-87A2-5BDC-149C647E33C0}"/>
          </ac:spMkLst>
        </pc:spChg>
      </pc:sldChg>
      <pc:sldChg chg="modSp add mod">
        <pc:chgData name="Yas Mann" userId="f019b880-4234-44a6-a214-83bec8be52fd" providerId="ADAL" clId="{13387512-8399-F54C-A8C5-18C5CF1B6FD7}" dt="2025-08-21T22:41:46.884" v="1765" actId="20577"/>
        <pc:sldMkLst>
          <pc:docMk/>
          <pc:sldMk cId="403465454" sldId="329"/>
        </pc:sldMkLst>
        <pc:spChg chg="mod">
          <ac:chgData name="Yas Mann" userId="f019b880-4234-44a6-a214-83bec8be52fd" providerId="ADAL" clId="{13387512-8399-F54C-A8C5-18C5CF1B6FD7}" dt="2025-08-21T18:24:14.897" v="1100"/>
          <ac:spMkLst>
            <pc:docMk/>
            <pc:sldMk cId="403465454" sldId="329"/>
            <ac:spMk id="2" creationId="{D83074E8-9D53-8175-C3C6-56F5F7F1C684}"/>
          </ac:spMkLst>
        </pc:spChg>
        <pc:spChg chg="mod">
          <ac:chgData name="Yas Mann" userId="f019b880-4234-44a6-a214-83bec8be52fd" providerId="ADAL" clId="{13387512-8399-F54C-A8C5-18C5CF1B6FD7}" dt="2025-08-21T18:23:39.468" v="1093"/>
          <ac:spMkLst>
            <pc:docMk/>
            <pc:sldMk cId="403465454" sldId="329"/>
            <ac:spMk id="3" creationId="{945F3E33-72E2-0557-B949-089C121041E2}"/>
          </ac:spMkLst>
        </pc:spChg>
        <pc:spChg chg="mod">
          <ac:chgData name="Yas Mann" userId="f019b880-4234-44a6-a214-83bec8be52fd" providerId="ADAL" clId="{13387512-8399-F54C-A8C5-18C5CF1B6FD7}" dt="2025-08-21T22:41:46.884" v="1765" actId="20577"/>
          <ac:spMkLst>
            <pc:docMk/>
            <pc:sldMk cId="403465454" sldId="329"/>
            <ac:spMk id="12" creationId="{3574F4B6-8C24-ED57-8201-0214137B21AA}"/>
          </ac:spMkLst>
        </pc:spChg>
      </pc:sldChg>
      <pc:sldChg chg="modSp add mod">
        <pc:chgData name="Yas Mann" userId="f019b880-4234-44a6-a214-83bec8be52fd" providerId="ADAL" clId="{13387512-8399-F54C-A8C5-18C5CF1B6FD7}" dt="2025-08-21T22:41:51.173" v="1767" actId="20577"/>
        <pc:sldMkLst>
          <pc:docMk/>
          <pc:sldMk cId="3265622012" sldId="330"/>
        </pc:sldMkLst>
        <pc:spChg chg="mod">
          <ac:chgData name="Yas Mann" userId="f019b880-4234-44a6-a214-83bec8be52fd" providerId="ADAL" clId="{13387512-8399-F54C-A8C5-18C5CF1B6FD7}" dt="2025-08-21T18:24:14.897" v="1100"/>
          <ac:spMkLst>
            <pc:docMk/>
            <pc:sldMk cId="3265622012" sldId="330"/>
            <ac:spMk id="2" creationId="{90232B1F-E8A5-EEE5-EEC9-710E80DEAC73}"/>
          </ac:spMkLst>
        </pc:spChg>
        <pc:spChg chg="mod">
          <ac:chgData name="Yas Mann" userId="f019b880-4234-44a6-a214-83bec8be52fd" providerId="ADAL" clId="{13387512-8399-F54C-A8C5-18C5CF1B6FD7}" dt="2025-08-21T18:23:39.468" v="1093"/>
          <ac:spMkLst>
            <pc:docMk/>
            <pc:sldMk cId="3265622012" sldId="330"/>
            <ac:spMk id="3" creationId="{3DFA2789-9C9E-0BC3-30CA-57332F2DC7C6}"/>
          </ac:spMkLst>
        </pc:spChg>
        <pc:spChg chg="mod">
          <ac:chgData name="Yas Mann" userId="f019b880-4234-44a6-a214-83bec8be52fd" providerId="ADAL" clId="{13387512-8399-F54C-A8C5-18C5CF1B6FD7}" dt="2025-08-21T22:41:51.173" v="1767" actId="20577"/>
          <ac:spMkLst>
            <pc:docMk/>
            <pc:sldMk cId="3265622012" sldId="330"/>
            <ac:spMk id="12" creationId="{4EB61102-3D21-21DA-E989-F14200F8C572}"/>
          </ac:spMkLst>
        </pc:spChg>
      </pc:sldChg>
      <pc:sldChg chg="addSp delSp modSp add mod">
        <pc:chgData name="Yas Mann" userId="f019b880-4234-44a6-a214-83bec8be52fd" providerId="ADAL" clId="{13387512-8399-F54C-A8C5-18C5CF1B6FD7}" dt="2025-08-21T22:01:26.946" v="1345" actId="14100"/>
        <pc:sldMkLst>
          <pc:docMk/>
          <pc:sldMk cId="294505179" sldId="331"/>
        </pc:sldMkLst>
        <pc:spChg chg="mod">
          <ac:chgData name="Yas Mann" userId="f019b880-4234-44a6-a214-83bec8be52fd" providerId="ADAL" clId="{13387512-8399-F54C-A8C5-18C5CF1B6FD7}" dt="2025-08-21T22:00:33.583" v="1328" actId="20577"/>
          <ac:spMkLst>
            <pc:docMk/>
            <pc:sldMk cId="294505179" sldId="331"/>
            <ac:spMk id="3" creationId="{DF13A138-6005-2095-AE09-A20700BA7052}"/>
          </ac:spMkLst>
        </pc:spChg>
        <pc:spChg chg="add mod">
          <ac:chgData name="Yas Mann" userId="f019b880-4234-44a6-a214-83bec8be52fd" providerId="ADAL" clId="{13387512-8399-F54C-A8C5-18C5CF1B6FD7}" dt="2025-08-21T22:01:26.946" v="1345" actId="14100"/>
          <ac:spMkLst>
            <pc:docMk/>
            <pc:sldMk cId="294505179" sldId="331"/>
            <ac:spMk id="4" creationId="{84EA4475-9BC8-82DE-164B-1427112647F9}"/>
          </ac:spMkLst>
        </pc:spChg>
        <pc:spChg chg="add mod">
          <ac:chgData name="Yas Mann" userId="f019b880-4234-44a6-a214-83bec8be52fd" providerId="ADAL" clId="{13387512-8399-F54C-A8C5-18C5CF1B6FD7}" dt="2025-08-21T22:00:46.817" v="1330" actId="1076"/>
          <ac:spMkLst>
            <pc:docMk/>
            <pc:sldMk cId="294505179" sldId="331"/>
            <ac:spMk id="5" creationId="{46180643-098E-23F6-7510-68A55DED9029}"/>
          </ac:spMkLst>
        </pc:spChg>
        <pc:picChg chg="add mod">
          <ac:chgData name="Yas Mann" userId="f019b880-4234-44a6-a214-83bec8be52fd" providerId="ADAL" clId="{13387512-8399-F54C-A8C5-18C5CF1B6FD7}" dt="2025-08-21T22:01:19.996" v="1343" actId="1076"/>
          <ac:picMkLst>
            <pc:docMk/>
            <pc:sldMk cId="294505179" sldId="331"/>
            <ac:picMk id="37889" creationId="{1819E592-F915-A184-6404-7B237EA72D3C}"/>
          </ac:picMkLst>
        </pc:picChg>
        <pc:picChg chg="add mod">
          <ac:chgData name="Yas Mann" userId="f019b880-4234-44a6-a214-83bec8be52fd" providerId="ADAL" clId="{13387512-8399-F54C-A8C5-18C5CF1B6FD7}" dt="2025-08-21T22:01:10.662" v="1340" actId="14100"/>
          <ac:picMkLst>
            <pc:docMk/>
            <pc:sldMk cId="294505179" sldId="331"/>
            <ac:picMk id="37890" creationId="{A72FF3C5-7E89-37D3-3882-F1EB052591C6}"/>
          </ac:picMkLst>
        </pc:picChg>
      </pc:sldChg>
      <pc:sldChg chg="addSp delSp modSp add mod">
        <pc:chgData name="Yas Mann" userId="f019b880-4234-44a6-a214-83bec8be52fd" providerId="ADAL" clId="{13387512-8399-F54C-A8C5-18C5CF1B6FD7}" dt="2025-08-21T22:08:04.167" v="1566" actId="20577"/>
        <pc:sldMkLst>
          <pc:docMk/>
          <pc:sldMk cId="3080271585" sldId="332"/>
        </pc:sldMkLst>
        <pc:spChg chg="mod">
          <ac:chgData name="Yas Mann" userId="f019b880-4234-44a6-a214-83bec8be52fd" providerId="ADAL" clId="{13387512-8399-F54C-A8C5-18C5CF1B6FD7}" dt="2025-08-21T22:02:07.363" v="1353" actId="255"/>
          <ac:spMkLst>
            <pc:docMk/>
            <pc:sldMk cId="3080271585" sldId="332"/>
            <ac:spMk id="4" creationId="{E4E403AC-B44E-6905-1AA9-5F31167F545D}"/>
          </ac:spMkLst>
        </pc:spChg>
        <pc:graphicFrameChg chg="add mod modGraphic">
          <ac:chgData name="Yas Mann" userId="f019b880-4234-44a6-a214-83bec8be52fd" providerId="ADAL" clId="{13387512-8399-F54C-A8C5-18C5CF1B6FD7}" dt="2025-08-21T22:08:04.167" v="1566" actId="20577"/>
          <ac:graphicFrameMkLst>
            <pc:docMk/>
            <pc:sldMk cId="3080271585" sldId="332"/>
            <ac:graphicFrameMk id="12" creationId="{5022FB1F-BAC9-A7C3-E0D5-CD245943D6D7}"/>
          </ac:graphicFrameMkLst>
        </pc:graphicFrameChg>
      </pc:sldChg>
      <pc:sldChg chg="modSp add mod">
        <pc:chgData name="Yas Mann" userId="f019b880-4234-44a6-a214-83bec8be52fd" providerId="ADAL" clId="{13387512-8399-F54C-A8C5-18C5CF1B6FD7}" dt="2025-08-21T22:08:15.402" v="1577" actId="20577"/>
        <pc:sldMkLst>
          <pc:docMk/>
          <pc:sldMk cId="247103609" sldId="333"/>
        </pc:sldMkLst>
        <pc:spChg chg="mod">
          <ac:chgData name="Yas Mann" userId="f019b880-4234-44a6-a214-83bec8be52fd" providerId="ADAL" clId="{13387512-8399-F54C-A8C5-18C5CF1B6FD7}" dt="2025-08-21T22:06:49.369" v="1495" actId="20577"/>
          <ac:spMkLst>
            <pc:docMk/>
            <pc:sldMk cId="247103609" sldId="333"/>
            <ac:spMk id="4" creationId="{ED8FEBEB-8B8A-BB87-D3DD-691D9A847182}"/>
          </ac:spMkLst>
        </pc:spChg>
        <pc:graphicFrameChg chg="mod modGraphic">
          <ac:chgData name="Yas Mann" userId="f019b880-4234-44a6-a214-83bec8be52fd" providerId="ADAL" clId="{13387512-8399-F54C-A8C5-18C5CF1B6FD7}" dt="2025-08-21T22:08:15.402" v="1577" actId="20577"/>
          <ac:graphicFrameMkLst>
            <pc:docMk/>
            <pc:sldMk cId="247103609" sldId="333"/>
            <ac:graphicFrameMk id="12" creationId="{C25FE9B5-FB02-C63D-2B9D-F7943CC566CD}"/>
          </ac:graphicFrameMkLst>
        </pc:graphicFrameChg>
      </pc:sldChg>
      <pc:sldChg chg="modSp add mod">
        <pc:chgData name="Yas Mann" userId="f019b880-4234-44a6-a214-83bec8be52fd" providerId="ADAL" clId="{13387512-8399-F54C-A8C5-18C5CF1B6FD7}" dt="2025-08-21T22:08:25.614" v="1588" actId="20577"/>
        <pc:sldMkLst>
          <pc:docMk/>
          <pc:sldMk cId="238436084" sldId="334"/>
        </pc:sldMkLst>
        <pc:spChg chg="mod">
          <ac:chgData name="Yas Mann" userId="f019b880-4234-44a6-a214-83bec8be52fd" providerId="ADAL" clId="{13387512-8399-F54C-A8C5-18C5CF1B6FD7}" dt="2025-08-21T22:06:37.171" v="1492" actId="20577"/>
          <ac:spMkLst>
            <pc:docMk/>
            <pc:sldMk cId="238436084" sldId="334"/>
            <ac:spMk id="4" creationId="{32FAA419-20AF-F1BD-3144-A5957ACDB2EA}"/>
          </ac:spMkLst>
        </pc:spChg>
        <pc:graphicFrameChg chg="mod modGraphic">
          <ac:chgData name="Yas Mann" userId="f019b880-4234-44a6-a214-83bec8be52fd" providerId="ADAL" clId="{13387512-8399-F54C-A8C5-18C5CF1B6FD7}" dt="2025-08-21T22:08:25.614" v="1588" actId="20577"/>
          <ac:graphicFrameMkLst>
            <pc:docMk/>
            <pc:sldMk cId="238436084" sldId="334"/>
            <ac:graphicFrameMk id="12" creationId="{5D8AA259-395E-A297-B94E-07B27E90C3AF}"/>
          </ac:graphicFrameMkLst>
        </pc:graphicFrameChg>
      </pc:sldChg>
      <pc:sldChg chg="modSp add mod">
        <pc:chgData name="Yas Mann" userId="f019b880-4234-44a6-a214-83bec8be52fd" providerId="ADAL" clId="{13387512-8399-F54C-A8C5-18C5CF1B6FD7}" dt="2025-08-21T22:09:55.574" v="1596" actId="20577"/>
        <pc:sldMkLst>
          <pc:docMk/>
          <pc:sldMk cId="3699011500" sldId="335"/>
        </pc:sldMkLst>
        <pc:spChg chg="mod">
          <ac:chgData name="Yas Mann" userId="f019b880-4234-44a6-a214-83bec8be52fd" providerId="ADAL" clId="{13387512-8399-F54C-A8C5-18C5CF1B6FD7}" dt="2025-08-21T22:09:55.574" v="1596" actId="20577"/>
          <ac:spMkLst>
            <pc:docMk/>
            <pc:sldMk cId="3699011500" sldId="335"/>
            <ac:spMk id="4" creationId="{B3A0E895-A45B-3A43-E9CC-24C24FABD9EB}"/>
          </ac:spMkLst>
        </pc:spChg>
        <pc:graphicFrameChg chg="mod modGraphic">
          <ac:chgData name="Yas Mann" userId="f019b880-4234-44a6-a214-83bec8be52fd" providerId="ADAL" clId="{13387512-8399-F54C-A8C5-18C5CF1B6FD7}" dt="2025-08-21T22:07:49.143" v="1555" actId="20577"/>
          <ac:graphicFrameMkLst>
            <pc:docMk/>
            <pc:sldMk cId="3699011500" sldId="335"/>
            <ac:graphicFrameMk id="12" creationId="{16F1E57F-7219-6AE6-1CD8-77C7BDA8E204}"/>
          </ac:graphicFrameMkLst>
        </pc:graphicFrameChg>
      </pc:sldChg>
      <pc:sldChg chg="addSp delSp modSp add mod">
        <pc:chgData name="Yas Mann" userId="f019b880-4234-44a6-a214-83bec8be52fd" providerId="ADAL" clId="{13387512-8399-F54C-A8C5-18C5CF1B6FD7}" dt="2025-08-21T22:11:23.446" v="1606" actId="1076"/>
        <pc:sldMkLst>
          <pc:docMk/>
          <pc:sldMk cId="3933525615" sldId="336"/>
        </pc:sldMkLst>
        <pc:spChg chg="mod">
          <ac:chgData name="Yas Mann" userId="f019b880-4234-44a6-a214-83bec8be52fd" providerId="ADAL" clId="{13387512-8399-F54C-A8C5-18C5CF1B6FD7}" dt="2025-08-21T22:11:23.446" v="1606" actId="1076"/>
          <ac:spMkLst>
            <pc:docMk/>
            <pc:sldMk cId="3933525615" sldId="336"/>
            <ac:spMk id="4" creationId="{BB623E09-E866-770D-BC41-562BBA2D7FEA}"/>
          </ac:spMkLst>
        </pc:spChg>
        <pc:spChg chg="add mod">
          <ac:chgData name="Yas Mann" userId="f019b880-4234-44a6-a214-83bec8be52fd" providerId="ADAL" clId="{13387512-8399-F54C-A8C5-18C5CF1B6FD7}" dt="2025-08-21T22:09:52.200" v="1594" actId="1076"/>
          <ac:spMkLst>
            <pc:docMk/>
            <pc:sldMk cId="3933525615" sldId="336"/>
            <ac:spMk id="5" creationId="{2E5D82F2-2024-09DF-D120-2AE53F98DADE}"/>
          </ac:spMkLst>
        </pc:spChg>
        <pc:spChg chg="add mod">
          <ac:chgData name="Yas Mann" userId="f019b880-4234-44a6-a214-83bec8be52fd" providerId="ADAL" clId="{13387512-8399-F54C-A8C5-18C5CF1B6FD7}" dt="2025-08-21T22:09:52.200" v="1594" actId="1076"/>
          <ac:spMkLst>
            <pc:docMk/>
            <pc:sldMk cId="3933525615" sldId="336"/>
            <ac:spMk id="7" creationId="{59C6D176-98DF-DE18-B6FC-98D12D6685E4}"/>
          </ac:spMkLst>
        </pc:spChg>
        <pc:picChg chg="add mod">
          <ac:chgData name="Yas Mann" userId="f019b880-4234-44a6-a214-83bec8be52fd" providerId="ADAL" clId="{13387512-8399-F54C-A8C5-18C5CF1B6FD7}" dt="2025-08-21T22:11:12.411" v="1603" actId="1076"/>
          <ac:picMkLst>
            <pc:docMk/>
            <pc:sldMk cId="3933525615" sldId="336"/>
            <ac:picMk id="41985" creationId="{891156FC-662C-7357-DE25-FC2B739CDCB3}"/>
          </ac:picMkLst>
        </pc:picChg>
      </pc:sldChg>
      <pc:sldChg chg="delSp modSp add mod">
        <pc:chgData name="Yas Mann" userId="f019b880-4234-44a6-a214-83bec8be52fd" providerId="ADAL" clId="{13387512-8399-F54C-A8C5-18C5CF1B6FD7}" dt="2025-08-21T22:11:49.511" v="1615" actId="1076"/>
        <pc:sldMkLst>
          <pc:docMk/>
          <pc:sldMk cId="886948116" sldId="337"/>
        </pc:sldMkLst>
        <pc:spChg chg="mod">
          <ac:chgData name="Yas Mann" userId="f019b880-4234-44a6-a214-83bec8be52fd" providerId="ADAL" clId="{13387512-8399-F54C-A8C5-18C5CF1B6FD7}" dt="2025-08-21T22:11:49.511" v="1615" actId="1076"/>
          <ac:spMkLst>
            <pc:docMk/>
            <pc:sldMk cId="886948116" sldId="337"/>
            <ac:spMk id="4" creationId="{104E490A-12E5-A1D8-7F44-79912A333AC3}"/>
          </ac:spMkLst>
        </pc:spChg>
      </pc:sldChg>
      <pc:sldChg chg="modSp add">
        <pc:chgData name="Yas Mann" userId="f019b880-4234-44a6-a214-83bec8be52fd" providerId="ADAL" clId="{13387512-8399-F54C-A8C5-18C5CF1B6FD7}" dt="2025-08-21T22:12:02.163" v="1619" actId="1076"/>
        <pc:sldMkLst>
          <pc:docMk/>
          <pc:sldMk cId="819572163" sldId="338"/>
        </pc:sldMkLst>
        <pc:spChg chg="mod">
          <ac:chgData name="Yas Mann" userId="f019b880-4234-44a6-a214-83bec8be52fd" providerId="ADAL" clId="{13387512-8399-F54C-A8C5-18C5CF1B6FD7}" dt="2025-08-21T22:12:02.163" v="1619" actId="1076"/>
          <ac:spMkLst>
            <pc:docMk/>
            <pc:sldMk cId="819572163" sldId="338"/>
            <ac:spMk id="4" creationId="{06DA9CF1-DF06-D215-2C6C-23B18A1933A0}"/>
          </ac:spMkLst>
        </pc:spChg>
      </pc:sldChg>
      <pc:sldChg chg="modSp add mod">
        <pc:chgData name="Yas Mann" userId="f019b880-4234-44a6-a214-83bec8be52fd" providerId="ADAL" clId="{13387512-8399-F54C-A8C5-18C5CF1B6FD7}" dt="2025-08-21T22:12:25.064" v="1623" actId="20577"/>
        <pc:sldMkLst>
          <pc:docMk/>
          <pc:sldMk cId="907498805" sldId="339"/>
        </pc:sldMkLst>
        <pc:spChg chg="mod">
          <ac:chgData name="Yas Mann" userId="f019b880-4234-44a6-a214-83bec8be52fd" providerId="ADAL" clId="{13387512-8399-F54C-A8C5-18C5CF1B6FD7}" dt="2025-08-21T22:12:25.064" v="1623" actId="20577"/>
          <ac:spMkLst>
            <pc:docMk/>
            <pc:sldMk cId="907498805" sldId="339"/>
            <ac:spMk id="4" creationId="{0825140E-01A1-4E54-2C1A-A2637328F5DF}"/>
          </ac:spMkLst>
        </pc:spChg>
      </pc:sldChg>
      <pc:sldChg chg="addSp delSp modSp add mod">
        <pc:chgData name="Yas Mann" userId="f019b880-4234-44a6-a214-83bec8be52fd" providerId="ADAL" clId="{13387512-8399-F54C-A8C5-18C5CF1B6FD7}" dt="2025-08-21T23:04:48.433" v="1793" actId="14100"/>
        <pc:sldMkLst>
          <pc:docMk/>
          <pc:sldMk cId="3315080474" sldId="340"/>
        </pc:sldMkLst>
        <pc:spChg chg="mod">
          <ac:chgData name="Yas Mann" userId="f019b880-4234-44a6-a214-83bec8be52fd" providerId="ADAL" clId="{13387512-8399-F54C-A8C5-18C5CF1B6FD7}" dt="2025-08-21T22:42:29.973" v="1787" actId="20577"/>
          <ac:spMkLst>
            <pc:docMk/>
            <pc:sldMk cId="3315080474" sldId="340"/>
            <ac:spMk id="3" creationId="{1C88BE4F-DE54-11DA-476B-BDA3CD878963}"/>
          </ac:spMkLst>
        </pc:spChg>
        <pc:spChg chg="add mod">
          <ac:chgData name="Yas Mann" userId="f019b880-4234-44a6-a214-83bec8be52fd" providerId="ADAL" clId="{13387512-8399-F54C-A8C5-18C5CF1B6FD7}" dt="2025-08-21T23:04:48.433" v="1793" actId="14100"/>
          <ac:spMkLst>
            <pc:docMk/>
            <pc:sldMk cId="3315080474" sldId="340"/>
            <ac:spMk id="12" creationId="{BDFA8CE7-95BE-60B0-80BD-5E3CDCFD3EAA}"/>
          </ac:spMkLst>
        </pc:spChg>
      </pc:sldChg>
      <pc:sldChg chg="modSp add mod">
        <pc:chgData name="Yas Mann" userId="f019b880-4234-44a6-a214-83bec8be52fd" providerId="ADAL" clId="{13387512-8399-F54C-A8C5-18C5CF1B6FD7}" dt="2025-08-21T22:41:27.892" v="1755" actId="1076"/>
        <pc:sldMkLst>
          <pc:docMk/>
          <pc:sldMk cId="628880480" sldId="341"/>
        </pc:sldMkLst>
        <pc:spChg chg="mod">
          <ac:chgData name="Yas Mann" userId="f019b880-4234-44a6-a214-83bec8be52fd" providerId="ADAL" clId="{13387512-8399-F54C-A8C5-18C5CF1B6FD7}" dt="2025-08-21T22:41:27.892" v="1755" actId="1076"/>
          <ac:spMkLst>
            <pc:docMk/>
            <pc:sldMk cId="628880480" sldId="341"/>
            <ac:spMk id="12" creationId="{62E659C6-5D0F-3B0B-3C22-1655849ADFD1}"/>
          </ac:spMkLst>
        </pc:spChg>
      </pc:sldChg>
      <pc:sldChg chg="modSp add mod">
        <pc:chgData name="Yas Mann" userId="f019b880-4234-44a6-a214-83bec8be52fd" providerId="ADAL" clId="{13387512-8399-F54C-A8C5-18C5CF1B6FD7}" dt="2025-08-21T23:05:01.440" v="1796" actId="255"/>
        <pc:sldMkLst>
          <pc:docMk/>
          <pc:sldMk cId="1101672467" sldId="342"/>
        </pc:sldMkLst>
        <pc:spChg chg="mod">
          <ac:chgData name="Yas Mann" userId="f019b880-4234-44a6-a214-83bec8be52fd" providerId="ADAL" clId="{13387512-8399-F54C-A8C5-18C5CF1B6FD7}" dt="2025-08-21T23:05:01.440" v="1796" actId="255"/>
          <ac:spMkLst>
            <pc:docMk/>
            <pc:sldMk cId="1101672467" sldId="342"/>
            <ac:spMk id="12" creationId="{AC131450-E47B-F971-91FD-EFF38B1C40A5}"/>
          </ac:spMkLst>
        </pc:spChg>
      </pc:sldChg>
      <pc:sldChg chg="modSp add mod">
        <pc:chgData name="Yas Mann" userId="f019b880-4234-44a6-a214-83bec8be52fd" providerId="ADAL" clId="{13387512-8399-F54C-A8C5-18C5CF1B6FD7}" dt="2025-08-21T23:05:15.227" v="1799" actId="255"/>
        <pc:sldMkLst>
          <pc:docMk/>
          <pc:sldMk cId="2802461684" sldId="343"/>
        </pc:sldMkLst>
        <pc:spChg chg="mod">
          <ac:chgData name="Yas Mann" userId="f019b880-4234-44a6-a214-83bec8be52fd" providerId="ADAL" clId="{13387512-8399-F54C-A8C5-18C5CF1B6FD7}" dt="2025-08-21T23:05:15.227" v="1799" actId="255"/>
          <ac:spMkLst>
            <pc:docMk/>
            <pc:sldMk cId="2802461684" sldId="343"/>
            <ac:spMk id="12" creationId="{A0AD4463-6A4E-26BD-14A0-709C90355127}"/>
          </ac:spMkLst>
        </pc:spChg>
      </pc:sldChg>
      <pc:sldChg chg="modSp add mod">
        <pc:chgData name="Yas Mann" userId="f019b880-4234-44a6-a214-83bec8be52fd" providerId="ADAL" clId="{13387512-8399-F54C-A8C5-18C5CF1B6FD7}" dt="2025-08-21T23:05:30.473" v="1805" actId="255"/>
        <pc:sldMkLst>
          <pc:docMk/>
          <pc:sldMk cId="1028378673" sldId="344"/>
        </pc:sldMkLst>
        <pc:spChg chg="mod">
          <ac:chgData name="Yas Mann" userId="f019b880-4234-44a6-a214-83bec8be52fd" providerId="ADAL" clId="{13387512-8399-F54C-A8C5-18C5CF1B6FD7}" dt="2025-08-21T23:05:30.473" v="1805" actId="255"/>
          <ac:spMkLst>
            <pc:docMk/>
            <pc:sldMk cId="1028378673" sldId="344"/>
            <ac:spMk id="12" creationId="{F77C839D-E5A2-7478-6A44-00F9542D79EE}"/>
          </ac:spMkLst>
        </pc:spChg>
      </pc:sldChg>
      <pc:sldChg chg="modSp add mod">
        <pc:chgData name="Yas Mann" userId="f019b880-4234-44a6-a214-83bec8be52fd" providerId="ADAL" clId="{13387512-8399-F54C-A8C5-18C5CF1B6FD7}" dt="2025-08-21T23:05:42.051" v="1808" actId="255"/>
        <pc:sldMkLst>
          <pc:docMk/>
          <pc:sldMk cId="2556829521" sldId="345"/>
        </pc:sldMkLst>
        <pc:spChg chg="mod">
          <ac:chgData name="Yas Mann" userId="f019b880-4234-44a6-a214-83bec8be52fd" providerId="ADAL" clId="{13387512-8399-F54C-A8C5-18C5CF1B6FD7}" dt="2025-08-21T23:05:42.051" v="1808" actId="255"/>
          <ac:spMkLst>
            <pc:docMk/>
            <pc:sldMk cId="2556829521" sldId="345"/>
            <ac:spMk id="12" creationId="{D600C5F2-713E-A044-208F-067BFEB5F05D}"/>
          </ac:spMkLst>
        </pc:spChg>
      </pc:sldChg>
      <pc:sldChg chg="addSp modSp add mod">
        <pc:chgData name="Yas Mann" userId="f019b880-4234-44a6-a214-83bec8be52fd" providerId="ADAL" clId="{13387512-8399-F54C-A8C5-18C5CF1B6FD7}" dt="2025-08-21T23:06:18.807" v="1816" actId="1076"/>
        <pc:sldMkLst>
          <pc:docMk/>
          <pc:sldMk cId="793955779" sldId="346"/>
        </pc:sldMkLst>
        <pc:spChg chg="mod">
          <ac:chgData name="Yas Mann" userId="f019b880-4234-44a6-a214-83bec8be52fd" providerId="ADAL" clId="{13387512-8399-F54C-A8C5-18C5CF1B6FD7}" dt="2025-08-21T23:05:58.030" v="1811" actId="255"/>
          <ac:spMkLst>
            <pc:docMk/>
            <pc:sldMk cId="793955779" sldId="346"/>
            <ac:spMk id="12" creationId="{6B6E4ADB-AC26-D0EF-2187-D2D27070A4BD}"/>
          </ac:spMkLst>
        </pc:spChg>
        <pc:grpChg chg="mod">
          <ac:chgData name="Yas Mann" userId="f019b880-4234-44a6-a214-83bec8be52fd" providerId="ADAL" clId="{13387512-8399-F54C-A8C5-18C5CF1B6FD7}" dt="2025-08-21T23:06:17.427" v="1815" actId="1076"/>
          <ac:grpSpMkLst>
            <pc:docMk/>
            <pc:sldMk cId="793955779" sldId="346"/>
            <ac:grpSpMk id="4" creationId="{932B0D96-34DD-88E2-5F97-9540137FCFB7}"/>
          </ac:grpSpMkLst>
        </pc:grpChg>
        <pc:grpChg chg="mod">
          <ac:chgData name="Yas Mann" userId="f019b880-4234-44a6-a214-83bec8be52fd" providerId="ADAL" clId="{13387512-8399-F54C-A8C5-18C5CF1B6FD7}" dt="2025-08-21T23:06:18.807" v="1816" actId="1076"/>
          <ac:grpSpMkLst>
            <pc:docMk/>
            <pc:sldMk cId="793955779" sldId="346"/>
            <ac:grpSpMk id="5" creationId="{857738E7-9F13-E995-2076-FF941C976C05}"/>
          </ac:grpSpMkLst>
        </pc:grpChg>
        <pc:picChg chg="add mod">
          <ac:chgData name="Yas Mann" userId="f019b880-4234-44a6-a214-83bec8be52fd" providerId="ADAL" clId="{13387512-8399-F54C-A8C5-18C5CF1B6FD7}" dt="2025-08-21T23:06:02.793" v="1812"/>
          <ac:picMkLst>
            <pc:docMk/>
            <pc:sldMk cId="793955779" sldId="346"/>
            <ac:picMk id="15" creationId="{C111BB8C-ED8B-6089-1F07-FE68478B4B51}"/>
          </ac:picMkLst>
        </pc:picChg>
        <pc:picChg chg="add mod">
          <ac:chgData name="Yas Mann" userId="f019b880-4234-44a6-a214-83bec8be52fd" providerId="ADAL" clId="{13387512-8399-F54C-A8C5-18C5CF1B6FD7}" dt="2025-08-21T23:06:02.793" v="1812"/>
          <ac:picMkLst>
            <pc:docMk/>
            <pc:sldMk cId="793955779" sldId="346"/>
            <ac:picMk id="18" creationId="{13435AEE-23C5-8D02-B656-EC4FF341115D}"/>
          </ac:picMkLst>
        </pc:picChg>
        <pc:picChg chg="add mod">
          <ac:chgData name="Yas Mann" userId="f019b880-4234-44a6-a214-83bec8be52fd" providerId="ADAL" clId="{13387512-8399-F54C-A8C5-18C5CF1B6FD7}" dt="2025-08-21T23:06:02.793" v="1812"/>
          <ac:picMkLst>
            <pc:docMk/>
            <pc:sldMk cId="793955779" sldId="346"/>
            <ac:picMk id="22" creationId="{09E5C172-022B-E608-22EB-DE7AEFE93C86}"/>
          </ac:picMkLst>
        </pc:picChg>
        <pc:picChg chg="add mod">
          <ac:chgData name="Yas Mann" userId="f019b880-4234-44a6-a214-83bec8be52fd" providerId="ADAL" clId="{13387512-8399-F54C-A8C5-18C5CF1B6FD7}" dt="2025-08-21T23:06:02.793" v="1812"/>
          <ac:picMkLst>
            <pc:docMk/>
            <pc:sldMk cId="793955779" sldId="346"/>
            <ac:picMk id="23" creationId="{81C9D9C6-FD4F-C92D-BA90-04418596009C}"/>
          </ac:picMkLst>
        </pc:picChg>
        <pc:picChg chg="add mod">
          <ac:chgData name="Yas Mann" userId="f019b880-4234-44a6-a214-83bec8be52fd" providerId="ADAL" clId="{13387512-8399-F54C-A8C5-18C5CF1B6FD7}" dt="2025-08-21T23:06:02.793" v="1812"/>
          <ac:picMkLst>
            <pc:docMk/>
            <pc:sldMk cId="793955779" sldId="346"/>
            <ac:picMk id="24" creationId="{09F698AE-57E6-A9C8-2BC4-7394F7804D93}"/>
          </ac:picMkLst>
        </pc:picChg>
        <pc:picChg chg="add mod">
          <ac:chgData name="Yas Mann" userId="f019b880-4234-44a6-a214-83bec8be52fd" providerId="ADAL" clId="{13387512-8399-F54C-A8C5-18C5CF1B6FD7}" dt="2025-08-21T23:06:02.793" v="1812"/>
          <ac:picMkLst>
            <pc:docMk/>
            <pc:sldMk cId="793955779" sldId="346"/>
            <ac:picMk id="25" creationId="{9A6BD9EA-DFBC-E1E7-49F0-C9621B72FBC3}"/>
          </ac:picMkLst>
        </pc:picChg>
        <pc:picChg chg="add mod">
          <ac:chgData name="Yas Mann" userId="f019b880-4234-44a6-a214-83bec8be52fd" providerId="ADAL" clId="{13387512-8399-F54C-A8C5-18C5CF1B6FD7}" dt="2025-08-21T23:06:02.793" v="1812"/>
          <ac:picMkLst>
            <pc:docMk/>
            <pc:sldMk cId="793955779" sldId="346"/>
            <ac:picMk id="27" creationId="{1EAE2FF1-110A-48A7-3697-AFB3071298B5}"/>
          </ac:picMkLst>
        </pc:picChg>
        <pc:picChg chg="add mod">
          <ac:chgData name="Yas Mann" userId="f019b880-4234-44a6-a214-83bec8be52fd" providerId="ADAL" clId="{13387512-8399-F54C-A8C5-18C5CF1B6FD7}" dt="2025-08-21T23:06:02.793" v="1812"/>
          <ac:picMkLst>
            <pc:docMk/>
            <pc:sldMk cId="793955779" sldId="346"/>
            <ac:picMk id="29" creationId="{33643198-DB62-F6DC-D685-73A7F51043B7}"/>
          </ac:picMkLst>
        </pc:picChg>
        <pc:picChg chg="add mod">
          <ac:chgData name="Yas Mann" userId="f019b880-4234-44a6-a214-83bec8be52fd" providerId="ADAL" clId="{13387512-8399-F54C-A8C5-18C5CF1B6FD7}" dt="2025-08-21T23:06:02.793" v="1812"/>
          <ac:picMkLst>
            <pc:docMk/>
            <pc:sldMk cId="793955779" sldId="346"/>
            <ac:picMk id="32" creationId="{E7F3F6C4-3515-C3D9-BE5A-8394E5053766}"/>
          </ac:picMkLst>
        </pc:picChg>
        <pc:picChg chg="add mod">
          <ac:chgData name="Yas Mann" userId="f019b880-4234-44a6-a214-83bec8be52fd" providerId="ADAL" clId="{13387512-8399-F54C-A8C5-18C5CF1B6FD7}" dt="2025-08-21T23:06:02.793" v="1812"/>
          <ac:picMkLst>
            <pc:docMk/>
            <pc:sldMk cId="793955779" sldId="346"/>
            <ac:picMk id="34" creationId="{BD40E9B7-CC2A-6F5C-CD7E-3A931CC4971D}"/>
          </ac:picMkLst>
        </pc:picChg>
      </pc:sldChg>
      <pc:sldChg chg="delSp modSp add mod">
        <pc:chgData name="Yas Mann" userId="f019b880-4234-44a6-a214-83bec8be52fd" providerId="ADAL" clId="{13387512-8399-F54C-A8C5-18C5CF1B6FD7}" dt="2025-08-21T23:06:32.994" v="1820" actId="255"/>
        <pc:sldMkLst>
          <pc:docMk/>
          <pc:sldMk cId="3247508132" sldId="347"/>
        </pc:sldMkLst>
        <pc:spChg chg="mod">
          <ac:chgData name="Yas Mann" userId="f019b880-4234-44a6-a214-83bec8be52fd" providerId="ADAL" clId="{13387512-8399-F54C-A8C5-18C5CF1B6FD7}" dt="2025-08-21T23:06:32.994" v="1820" actId="255"/>
          <ac:spMkLst>
            <pc:docMk/>
            <pc:sldMk cId="3247508132" sldId="347"/>
            <ac:spMk id="12" creationId="{AC834810-7D72-FC5B-D649-994DFA3CF009}"/>
          </ac:spMkLst>
        </pc:spChg>
      </pc:sldChg>
      <pc:sldChg chg="modSp add mod">
        <pc:chgData name="Yas Mann" userId="f019b880-4234-44a6-a214-83bec8be52fd" providerId="ADAL" clId="{13387512-8399-F54C-A8C5-18C5CF1B6FD7}" dt="2025-08-21T23:07:22.221" v="1845" actId="20577"/>
        <pc:sldMkLst>
          <pc:docMk/>
          <pc:sldMk cId="1165748267" sldId="348"/>
        </pc:sldMkLst>
        <pc:spChg chg="mod">
          <ac:chgData name="Yas Mann" userId="f019b880-4234-44a6-a214-83bec8be52fd" providerId="ADAL" clId="{13387512-8399-F54C-A8C5-18C5CF1B6FD7}" dt="2025-08-21T23:07:22.221" v="1845" actId="20577"/>
          <ac:spMkLst>
            <pc:docMk/>
            <pc:sldMk cId="1165748267" sldId="348"/>
            <ac:spMk id="12" creationId="{D503FE89-E087-7F67-7858-D5207B417CE5}"/>
          </ac:spMkLst>
        </pc:spChg>
      </pc:sldChg>
      <pc:sldChg chg="modSp add mod">
        <pc:chgData name="Yas Mann" userId="f019b880-4234-44a6-a214-83bec8be52fd" providerId="ADAL" clId="{13387512-8399-F54C-A8C5-18C5CF1B6FD7}" dt="2025-08-21T23:07:17.044" v="1843" actId="20577"/>
        <pc:sldMkLst>
          <pc:docMk/>
          <pc:sldMk cId="3741926949" sldId="349"/>
        </pc:sldMkLst>
        <pc:spChg chg="mod">
          <ac:chgData name="Yas Mann" userId="f019b880-4234-44a6-a214-83bec8be52fd" providerId="ADAL" clId="{13387512-8399-F54C-A8C5-18C5CF1B6FD7}" dt="2025-08-21T23:07:17.044" v="1843" actId="20577"/>
          <ac:spMkLst>
            <pc:docMk/>
            <pc:sldMk cId="3741926949" sldId="349"/>
            <ac:spMk id="12" creationId="{EA26266A-FE30-AB1B-EF0A-48811CC706BA}"/>
          </ac:spMkLst>
        </pc:spChg>
      </pc:sldChg>
      <pc:sldChg chg="modSp add mod">
        <pc:chgData name="Yas Mann" userId="f019b880-4234-44a6-a214-83bec8be52fd" providerId="ADAL" clId="{13387512-8399-F54C-A8C5-18C5CF1B6FD7}" dt="2025-08-21T23:07:53.655" v="1850" actId="20577"/>
        <pc:sldMkLst>
          <pc:docMk/>
          <pc:sldMk cId="2580967548" sldId="350"/>
        </pc:sldMkLst>
        <pc:spChg chg="mod">
          <ac:chgData name="Yas Mann" userId="f019b880-4234-44a6-a214-83bec8be52fd" providerId="ADAL" clId="{13387512-8399-F54C-A8C5-18C5CF1B6FD7}" dt="2025-08-21T23:07:53.655" v="1850" actId="20577"/>
          <ac:spMkLst>
            <pc:docMk/>
            <pc:sldMk cId="2580967548" sldId="350"/>
            <ac:spMk id="12" creationId="{68F5B1F8-9EC9-4C6A-3CFA-746195970585}"/>
          </ac:spMkLst>
        </pc:spChg>
      </pc:sldChg>
      <pc:sldChg chg="modSp add mod">
        <pc:chgData name="Yas Mann" userId="f019b880-4234-44a6-a214-83bec8be52fd" providerId="ADAL" clId="{13387512-8399-F54C-A8C5-18C5CF1B6FD7}" dt="2025-08-21T23:08:05.688" v="1853" actId="255"/>
        <pc:sldMkLst>
          <pc:docMk/>
          <pc:sldMk cId="1840841375" sldId="351"/>
        </pc:sldMkLst>
        <pc:spChg chg="mod">
          <ac:chgData name="Yas Mann" userId="f019b880-4234-44a6-a214-83bec8be52fd" providerId="ADAL" clId="{13387512-8399-F54C-A8C5-18C5CF1B6FD7}" dt="2025-08-21T23:08:05.688" v="1853" actId="255"/>
          <ac:spMkLst>
            <pc:docMk/>
            <pc:sldMk cId="1840841375" sldId="351"/>
            <ac:spMk id="12" creationId="{2FD6E071-853C-9B1F-6EFF-379614AB1ED7}"/>
          </ac:spMkLst>
        </pc:spChg>
      </pc:sldChg>
      <pc:sldChg chg="modSp add mod">
        <pc:chgData name="Yas Mann" userId="f019b880-4234-44a6-a214-83bec8be52fd" providerId="ADAL" clId="{13387512-8399-F54C-A8C5-18C5CF1B6FD7}" dt="2025-08-21T23:08:18.551" v="1858" actId="255"/>
        <pc:sldMkLst>
          <pc:docMk/>
          <pc:sldMk cId="3451499307" sldId="352"/>
        </pc:sldMkLst>
        <pc:spChg chg="mod">
          <ac:chgData name="Yas Mann" userId="f019b880-4234-44a6-a214-83bec8be52fd" providerId="ADAL" clId="{13387512-8399-F54C-A8C5-18C5CF1B6FD7}" dt="2025-08-21T23:08:18.551" v="1858" actId="255"/>
          <ac:spMkLst>
            <pc:docMk/>
            <pc:sldMk cId="3451499307" sldId="352"/>
            <ac:spMk id="12" creationId="{452DCB6E-700D-0296-1C41-2800AE9D136F}"/>
          </ac:spMkLst>
        </pc:spChg>
      </pc:sldChg>
      <pc:sldChg chg="modSp add mod">
        <pc:chgData name="Yas Mann" userId="f019b880-4234-44a6-a214-83bec8be52fd" providerId="ADAL" clId="{13387512-8399-F54C-A8C5-18C5CF1B6FD7}" dt="2025-08-21T23:40:12.722" v="1883" actId="255"/>
        <pc:sldMkLst>
          <pc:docMk/>
          <pc:sldMk cId="1683262316" sldId="353"/>
        </pc:sldMkLst>
        <pc:spChg chg="mod">
          <ac:chgData name="Yas Mann" userId="f019b880-4234-44a6-a214-83bec8be52fd" providerId="ADAL" clId="{13387512-8399-F54C-A8C5-18C5CF1B6FD7}" dt="2025-08-21T23:08:58.265" v="1879" actId="20577"/>
          <ac:spMkLst>
            <pc:docMk/>
            <pc:sldMk cId="1683262316" sldId="353"/>
            <ac:spMk id="3" creationId="{F2800A3E-0008-5359-ECEF-F91FDE36A7A4}"/>
          </ac:spMkLst>
        </pc:spChg>
        <pc:spChg chg="mod">
          <ac:chgData name="Yas Mann" userId="f019b880-4234-44a6-a214-83bec8be52fd" providerId="ADAL" clId="{13387512-8399-F54C-A8C5-18C5CF1B6FD7}" dt="2025-08-21T23:40:12.722" v="1883" actId="255"/>
          <ac:spMkLst>
            <pc:docMk/>
            <pc:sldMk cId="1683262316" sldId="353"/>
            <ac:spMk id="12" creationId="{1365B4FB-BC2A-575C-611E-89549A85F3C1}"/>
          </ac:spMkLst>
        </pc:spChg>
      </pc:sldChg>
      <pc:sldChg chg="modSp add mod">
        <pc:chgData name="Yas Mann" userId="f019b880-4234-44a6-a214-83bec8be52fd" providerId="ADAL" clId="{13387512-8399-F54C-A8C5-18C5CF1B6FD7}" dt="2025-08-21T23:40:30.931" v="1886" actId="255"/>
        <pc:sldMkLst>
          <pc:docMk/>
          <pc:sldMk cId="2774552773" sldId="354"/>
        </pc:sldMkLst>
        <pc:spChg chg="mod">
          <ac:chgData name="Yas Mann" userId="f019b880-4234-44a6-a214-83bec8be52fd" providerId="ADAL" clId="{13387512-8399-F54C-A8C5-18C5CF1B6FD7}" dt="2025-08-21T23:40:30.931" v="1886" actId="255"/>
          <ac:spMkLst>
            <pc:docMk/>
            <pc:sldMk cId="2774552773" sldId="354"/>
            <ac:spMk id="12" creationId="{9565FACA-DC6C-58A1-6225-BA93AAC0D863}"/>
          </ac:spMkLst>
        </pc:spChg>
      </pc:sldChg>
      <pc:sldChg chg="addSp delSp modSp add mod">
        <pc:chgData name="Yas Mann" userId="f019b880-4234-44a6-a214-83bec8be52fd" providerId="ADAL" clId="{13387512-8399-F54C-A8C5-18C5CF1B6FD7}" dt="2025-08-21T23:42:12.205" v="1919" actId="14100"/>
        <pc:sldMkLst>
          <pc:docMk/>
          <pc:sldMk cId="817228064" sldId="355"/>
        </pc:sldMkLst>
        <pc:spChg chg="add mod">
          <ac:chgData name="Yas Mann" userId="f019b880-4234-44a6-a214-83bec8be52fd" providerId="ADAL" clId="{13387512-8399-F54C-A8C5-18C5CF1B6FD7}" dt="2025-08-21T23:41:46.628" v="1914" actId="14100"/>
          <ac:spMkLst>
            <pc:docMk/>
            <pc:sldMk cId="817228064" sldId="355"/>
            <ac:spMk id="5" creationId="{3111CFA1-B83A-D227-A329-CF3D840C797B}"/>
          </ac:spMkLst>
        </pc:spChg>
        <pc:graphicFrameChg chg="add mod modGraphic">
          <ac:chgData name="Yas Mann" userId="f019b880-4234-44a6-a214-83bec8be52fd" providerId="ADAL" clId="{13387512-8399-F54C-A8C5-18C5CF1B6FD7}" dt="2025-08-21T23:42:12.205" v="1919" actId="14100"/>
          <ac:graphicFrameMkLst>
            <pc:docMk/>
            <pc:sldMk cId="817228064" sldId="355"/>
            <ac:graphicFrameMk id="4" creationId="{B7B1185A-A284-39C2-89E1-21E5B1C5CFC5}"/>
          </ac:graphicFrameMkLst>
        </pc:graphicFrameChg>
      </pc:sldChg>
      <pc:sldChg chg="delSp modSp add mod">
        <pc:chgData name="Yas Mann" userId="f019b880-4234-44a6-a214-83bec8be52fd" providerId="ADAL" clId="{13387512-8399-F54C-A8C5-18C5CF1B6FD7}" dt="2025-08-21T23:42:32.810" v="1924" actId="1076"/>
        <pc:sldMkLst>
          <pc:docMk/>
          <pc:sldMk cId="3999353390" sldId="356"/>
        </pc:sldMkLst>
        <pc:spChg chg="mod">
          <ac:chgData name="Yas Mann" userId="f019b880-4234-44a6-a214-83bec8be52fd" providerId="ADAL" clId="{13387512-8399-F54C-A8C5-18C5CF1B6FD7}" dt="2025-08-21T23:42:32.810" v="1924" actId="1076"/>
          <ac:spMkLst>
            <pc:docMk/>
            <pc:sldMk cId="3999353390" sldId="356"/>
            <ac:spMk id="5" creationId="{62ECE9CA-5FCA-34E9-FE55-478CA5FD4FE5}"/>
          </ac:spMkLst>
        </pc:spChg>
      </pc:sldChg>
      <pc:sldChg chg="modSp add mod">
        <pc:chgData name="Yas Mann" userId="f019b880-4234-44a6-a214-83bec8be52fd" providerId="ADAL" clId="{13387512-8399-F54C-A8C5-18C5CF1B6FD7}" dt="2025-08-21T23:43:07.709" v="1948" actId="1076"/>
        <pc:sldMkLst>
          <pc:docMk/>
          <pc:sldMk cId="355112191" sldId="357"/>
        </pc:sldMkLst>
        <pc:spChg chg="mod">
          <ac:chgData name="Yas Mann" userId="f019b880-4234-44a6-a214-83bec8be52fd" providerId="ADAL" clId="{13387512-8399-F54C-A8C5-18C5CF1B6FD7}" dt="2025-08-21T23:43:07.709" v="1948" actId="1076"/>
          <ac:spMkLst>
            <pc:docMk/>
            <pc:sldMk cId="355112191" sldId="357"/>
            <ac:spMk id="5" creationId="{DF8D8276-EAEE-EA0D-9B1A-15EDF2736CA7}"/>
          </ac:spMkLst>
        </pc:spChg>
      </pc:sldChg>
      <pc:sldChg chg="modSp add mod">
        <pc:chgData name="Yas Mann" userId="f019b880-4234-44a6-a214-83bec8be52fd" providerId="ADAL" clId="{13387512-8399-F54C-A8C5-18C5CF1B6FD7}" dt="2025-08-21T23:51:18.935" v="1955" actId="1076"/>
        <pc:sldMkLst>
          <pc:docMk/>
          <pc:sldMk cId="574135641" sldId="358"/>
        </pc:sldMkLst>
        <pc:spChg chg="mod">
          <ac:chgData name="Yas Mann" userId="f019b880-4234-44a6-a214-83bec8be52fd" providerId="ADAL" clId="{13387512-8399-F54C-A8C5-18C5CF1B6FD7}" dt="2025-08-21T23:51:18.935" v="1955" actId="1076"/>
          <ac:spMkLst>
            <pc:docMk/>
            <pc:sldMk cId="574135641" sldId="358"/>
            <ac:spMk id="5" creationId="{F7D7DDFE-69AA-2B28-73A9-E2FEC51A48BD}"/>
          </ac:spMkLst>
        </pc:spChg>
      </pc:sldChg>
      <pc:sldChg chg="modSp add">
        <pc:chgData name="Yas Mann" userId="f019b880-4234-44a6-a214-83bec8be52fd" providerId="ADAL" clId="{13387512-8399-F54C-A8C5-18C5CF1B6FD7}" dt="2025-08-21T23:51:31.983" v="1959" actId="1076"/>
        <pc:sldMkLst>
          <pc:docMk/>
          <pc:sldMk cId="183922031" sldId="359"/>
        </pc:sldMkLst>
        <pc:spChg chg="mod">
          <ac:chgData name="Yas Mann" userId="f019b880-4234-44a6-a214-83bec8be52fd" providerId="ADAL" clId="{13387512-8399-F54C-A8C5-18C5CF1B6FD7}" dt="2025-08-21T23:51:31.983" v="1959" actId="1076"/>
          <ac:spMkLst>
            <pc:docMk/>
            <pc:sldMk cId="183922031" sldId="359"/>
            <ac:spMk id="5" creationId="{A00171B6-8357-A233-DD8D-4802D84D1875}"/>
          </ac:spMkLst>
        </pc:spChg>
      </pc:sldChg>
      <pc:sldChg chg="add del">
        <pc:chgData name="Yas Mann" userId="f019b880-4234-44a6-a214-83bec8be52fd" providerId="ADAL" clId="{13387512-8399-F54C-A8C5-18C5CF1B6FD7}" dt="2025-08-21T23:43:19.019" v="1951" actId="2696"/>
        <pc:sldMkLst>
          <pc:docMk/>
          <pc:sldMk cId="3582054644" sldId="359"/>
        </pc:sldMkLst>
      </pc:sldChg>
      <pc:sldChg chg="modSp add">
        <pc:chgData name="Yas Mann" userId="f019b880-4234-44a6-a214-83bec8be52fd" providerId="ADAL" clId="{13387512-8399-F54C-A8C5-18C5CF1B6FD7}" dt="2025-08-21T23:53:04.499" v="1962" actId="255"/>
        <pc:sldMkLst>
          <pc:docMk/>
          <pc:sldMk cId="3815898092" sldId="360"/>
        </pc:sldMkLst>
        <pc:spChg chg="mod">
          <ac:chgData name="Yas Mann" userId="f019b880-4234-44a6-a214-83bec8be52fd" providerId="ADAL" clId="{13387512-8399-F54C-A8C5-18C5CF1B6FD7}" dt="2025-08-21T23:53:04.499" v="1962" actId="255"/>
          <ac:spMkLst>
            <pc:docMk/>
            <pc:sldMk cId="3815898092" sldId="360"/>
            <ac:spMk id="5" creationId="{CF9A0880-84ED-B713-B469-591BBC665482}"/>
          </ac:spMkLst>
        </pc:spChg>
      </pc:sldChg>
      <pc:sldChg chg="modSp add mod">
        <pc:chgData name="Yas Mann" userId="f019b880-4234-44a6-a214-83bec8be52fd" providerId="ADAL" clId="{13387512-8399-F54C-A8C5-18C5CF1B6FD7}" dt="2025-08-22T00:20:05.647" v="1980" actId="255"/>
        <pc:sldMkLst>
          <pc:docMk/>
          <pc:sldMk cId="2373408354" sldId="361"/>
        </pc:sldMkLst>
        <pc:spChg chg="mod">
          <ac:chgData name="Yas Mann" userId="f019b880-4234-44a6-a214-83bec8be52fd" providerId="ADAL" clId="{13387512-8399-F54C-A8C5-18C5CF1B6FD7}" dt="2025-08-22T00:08:48.582" v="1977" actId="20577"/>
          <ac:spMkLst>
            <pc:docMk/>
            <pc:sldMk cId="2373408354" sldId="361"/>
            <ac:spMk id="3" creationId="{3DD0192E-EE83-04FF-8DC8-FE7591ADCA6B}"/>
          </ac:spMkLst>
        </pc:spChg>
        <pc:spChg chg="mod">
          <ac:chgData name="Yas Mann" userId="f019b880-4234-44a6-a214-83bec8be52fd" providerId="ADAL" clId="{13387512-8399-F54C-A8C5-18C5CF1B6FD7}" dt="2025-08-22T00:20:05.647" v="1980" actId="255"/>
          <ac:spMkLst>
            <pc:docMk/>
            <pc:sldMk cId="2373408354" sldId="361"/>
            <ac:spMk id="5" creationId="{82D7A839-B316-2667-F06D-E41C1F531228}"/>
          </ac:spMkLst>
        </pc:spChg>
      </pc:sldChg>
      <pc:sldChg chg="modSp add">
        <pc:chgData name="Yas Mann" userId="f019b880-4234-44a6-a214-83bec8be52fd" providerId="ADAL" clId="{13387512-8399-F54C-A8C5-18C5CF1B6FD7}" dt="2025-08-22T00:20:17.854" v="1982" actId="255"/>
        <pc:sldMkLst>
          <pc:docMk/>
          <pc:sldMk cId="1824904431" sldId="362"/>
        </pc:sldMkLst>
        <pc:spChg chg="mod">
          <ac:chgData name="Yas Mann" userId="f019b880-4234-44a6-a214-83bec8be52fd" providerId="ADAL" clId="{13387512-8399-F54C-A8C5-18C5CF1B6FD7}" dt="2025-08-22T00:20:17.854" v="1982" actId="255"/>
          <ac:spMkLst>
            <pc:docMk/>
            <pc:sldMk cId="1824904431" sldId="362"/>
            <ac:spMk id="5" creationId="{DFE2A444-6EE4-5523-68C2-7E814E0862B8}"/>
          </ac:spMkLst>
        </pc:spChg>
      </pc:sldChg>
      <pc:sldChg chg="modSp add">
        <pc:chgData name="Yas Mann" userId="f019b880-4234-44a6-a214-83bec8be52fd" providerId="ADAL" clId="{13387512-8399-F54C-A8C5-18C5CF1B6FD7}" dt="2025-08-22T00:20:30.700" v="1985" actId="255"/>
        <pc:sldMkLst>
          <pc:docMk/>
          <pc:sldMk cId="504826715" sldId="363"/>
        </pc:sldMkLst>
        <pc:spChg chg="mod">
          <ac:chgData name="Yas Mann" userId="f019b880-4234-44a6-a214-83bec8be52fd" providerId="ADAL" clId="{13387512-8399-F54C-A8C5-18C5CF1B6FD7}" dt="2025-08-22T00:20:30.700" v="1985" actId="255"/>
          <ac:spMkLst>
            <pc:docMk/>
            <pc:sldMk cId="504826715" sldId="363"/>
            <ac:spMk id="5" creationId="{8F9FECEC-C3F9-80BC-E0A9-697DC693DE78}"/>
          </ac:spMkLst>
        </pc:spChg>
      </pc:sldChg>
      <pc:sldChg chg="modSp add">
        <pc:chgData name="Yas Mann" userId="f019b880-4234-44a6-a214-83bec8be52fd" providerId="ADAL" clId="{13387512-8399-F54C-A8C5-18C5CF1B6FD7}" dt="2025-08-22T00:20:45.597" v="1988" actId="255"/>
        <pc:sldMkLst>
          <pc:docMk/>
          <pc:sldMk cId="3748896752" sldId="364"/>
        </pc:sldMkLst>
        <pc:spChg chg="mod">
          <ac:chgData name="Yas Mann" userId="f019b880-4234-44a6-a214-83bec8be52fd" providerId="ADAL" clId="{13387512-8399-F54C-A8C5-18C5CF1B6FD7}" dt="2025-08-22T00:20:45.597" v="1988" actId="255"/>
          <ac:spMkLst>
            <pc:docMk/>
            <pc:sldMk cId="3748896752" sldId="364"/>
            <ac:spMk id="5" creationId="{83D55AF9-BFA0-DC68-4A24-B0BF7BC5057A}"/>
          </ac:spMkLst>
        </pc:spChg>
      </pc:sldChg>
      <pc:sldChg chg="modSp add mod">
        <pc:chgData name="Yas Mann" userId="f019b880-4234-44a6-a214-83bec8be52fd" providerId="ADAL" clId="{13387512-8399-F54C-A8C5-18C5CF1B6FD7}" dt="2025-08-22T00:21:07.657" v="1993" actId="255"/>
        <pc:sldMkLst>
          <pc:docMk/>
          <pc:sldMk cId="2737818611" sldId="365"/>
        </pc:sldMkLst>
        <pc:spChg chg="mod">
          <ac:chgData name="Yas Mann" userId="f019b880-4234-44a6-a214-83bec8be52fd" providerId="ADAL" clId="{13387512-8399-F54C-A8C5-18C5CF1B6FD7}" dt="2025-08-22T00:21:07.657" v="1993" actId="255"/>
          <ac:spMkLst>
            <pc:docMk/>
            <pc:sldMk cId="2737818611" sldId="365"/>
            <ac:spMk id="5" creationId="{31524A60-7782-C4A7-FD1D-FFA3B769C64B}"/>
          </ac:spMkLst>
        </pc:spChg>
      </pc:sldChg>
      <pc:sldChg chg="modSp add">
        <pc:chgData name="Yas Mann" userId="f019b880-4234-44a6-a214-83bec8be52fd" providerId="ADAL" clId="{13387512-8399-F54C-A8C5-18C5CF1B6FD7}" dt="2025-08-22T00:21:37.277" v="1997" actId="1076"/>
        <pc:sldMkLst>
          <pc:docMk/>
          <pc:sldMk cId="1168380527" sldId="366"/>
        </pc:sldMkLst>
        <pc:spChg chg="mod">
          <ac:chgData name="Yas Mann" userId="f019b880-4234-44a6-a214-83bec8be52fd" providerId="ADAL" clId="{13387512-8399-F54C-A8C5-18C5CF1B6FD7}" dt="2025-08-22T00:21:37.277" v="1997" actId="1076"/>
          <ac:spMkLst>
            <pc:docMk/>
            <pc:sldMk cId="1168380527" sldId="366"/>
            <ac:spMk id="5" creationId="{63CA4EB6-6143-936B-73A2-F2BC4D54EE10}"/>
          </ac:spMkLst>
        </pc:spChg>
      </pc:sldChg>
      <pc:sldChg chg="modSp add">
        <pc:chgData name="Yas Mann" userId="f019b880-4234-44a6-a214-83bec8be52fd" providerId="ADAL" clId="{13387512-8399-F54C-A8C5-18C5CF1B6FD7}" dt="2025-08-22T00:21:55.542" v="2001" actId="1076"/>
        <pc:sldMkLst>
          <pc:docMk/>
          <pc:sldMk cId="1360447145" sldId="367"/>
        </pc:sldMkLst>
        <pc:spChg chg="mod">
          <ac:chgData name="Yas Mann" userId="f019b880-4234-44a6-a214-83bec8be52fd" providerId="ADAL" clId="{13387512-8399-F54C-A8C5-18C5CF1B6FD7}" dt="2025-08-22T00:21:55.542" v="2001" actId="1076"/>
          <ac:spMkLst>
            <pc:docMk/>
            <pc:sldMk cId="1360447145" sldId="367"/>
            <ac:spMk id="5" creationId="{910D6D22-42AD-207D-2131-F0C2E49343AA}"/>
          </ac:spMkLst>
        </pc:spChg>
      </pc:sldChg>
      <pc:sldChg chg="modSp add">
        <pc:chgData name="Yas Mann" userId="f019b880-4234-44a6-a214-83bec8be52fd" providerId="ADAL" clId="{13387512-8399-F54C-A8C5-18C5CF1B6FD7}" dt="2025-08-22T00:22:15.892" v="2005" actId="1076"/>
        <pc:sldMkLst>
          <pc:docMk/>
          <pc:sldMk cId="3494735465" sldId="368"/>
        </pc:sldMkLst>
        <pc:spChg chg="mod">
          <ac:chgData name="Yas Mann" userId="f019b880-4234-44a6-a214-83bec8be52fd" providerId="ADAL" clId="{13387512-8399-F54C-A8C5-18C5CF1B6FD7}" dt="2025-08-22T00:22:15.892" v="2005" actId="1076"/>
          <ac:spMkLst>
            <pc:docMk/>
            <pc:sldMk cId="3494735465" sldId="368"/>
            <ac:spMk id="5" creationId="{8B0F847A-CAFC-7841-148B-D35CEB9C1BFB}"/>
          </ac:spMkLst>
        </pc:spChg>
      </pc:sldChg>
      <pc:sldChg chg="addSp delSp modSp add mod">
        <pc:chgData name="Yas Mann" userId="f019b880-4234-44a6-a214-83bec8be52fd" providerId="ADAL" clId="{13387512-8399-F54C-A8C5-18C5CF1B6FD7}" dt="2025-08-22T00:30:44.125" v="2054" actId="1076"/>
        <pc:sldMkLst>
          <pc:docMk/>
          <pc:sldMk cId="2158746195" sldId="369"/>
        </pc:sldMkLst>
        <pc:spChg chg="del">
          <ac:chgData name="Yas Mann" userId="f019b880-4234-44a6-a214-83bec8be52fd" providerId="ADAL" clId="{13387512-8399-F54C-A8C5-18C5CF1B6FD7}" dt="2025-08-22T00:29:36.632" v="2027" actId="478"/>
          <ac:spMkLst>
            <pc:docMk/>
            <pc:sldMk cId="2158746195" sldId="369"/>
            <ac:spMk id="3" creationId="{CD393FC3-EB85-D78D-AE44-736879301363}"/>
          </ac:spMkLst>
        </pc:spChg>
        <pc:spChg chg="add mod">
          <ac:chgData name="Yas Mann" userId="f019b880-4234-44a6-a214-83bec8be52fd" providerId="ADAL" clId="{13387512-8399-F54C-A8C5-18C5CF1B6FD7}" dt="2025-08-22T00:29:37.473" v="2028"/>
          <ac:spMkLst>
            <pc:docMk/>
            <pc:sldMk cId="2158746195" sldId="369"/>
            <ac:spMk id="5" creationId="{7766C8CF-19AA-1AA3-17A7-EF7695C343B9}"/>
          </ac:spMkLst>
        </pc:spChg>
        <pc:spChg chg="mod">
          <ac:chgData name="Yas Mann" userId="f019b880-4234-44a6-a214-83bec8be52fd" providerId="ADAL" clId="{13387512-8399-F54C-A8C5-18C5CF1B6FD7}" dt="2025-08-22T00:29:33.576" v="2026" actId="20577"/>
          <ac:spMkLst>
            <pc:docMk/>
            <pc:sldMk cId="2158746195" sldId="369"/>
            <ac:spMk id="7" creationId="{1BED2EB3-83CE-4AF7-B758-5BEC42579571}"/>
          </ac:spMkLst>
        </pc:spChg>
        <pc:spChg chg="add mod">
          <ac:chgData name="Yas Mann" userId="f019b880-4234-44a6-a214-83bec8be52fd" providerId="ADAL" clId="{13387512-8399-F54C-A8C5-18C5CF1B6FD7}" dt="2025-08-22T00:29:59.695" v="2035" actId="14100"/>
          <ac:spMkLst>
            <pc:docMk/>
            <pc:sldMk cId="2158746195" sldId="369"/>
            <ac:spMk id="12" creationId="{D23581E6-D68F-8FDE-4E9B-59A26E76AC8D}"/>
          </ac:spMkLst>
        </pc:spChg>
        <pc:graphicFrameChg chg="add mod modGraphic">
          <ac:chgData name="Yas Mann" userId="f019b880-4234-44a6-a214-83bec8be52fd" providerId="ADAL" clId="{13387512-8399-F54C-A8C5-18C5CF1B6FD7}" dt="2025-08-22T00:30:42.294" v="2053" actId="14734"/>
          <ac:graphicFrameMkLst>
            <pc:docMk/>
            <pc:sldMk cId="2158746195" sldId="369"/>
            <ac:graphicFrameMk id="4" creationId="{CF770CD4-16E4-5A79-234F-984E06DED054}"/>
          </ac:graphicFrameMkLst>
        </pc:graphicFrameChg>
        <pc:picChg chg="add mod">
          <ac:chgData name="Yas Mann" userId="f019b880-4234-44a6-a214-83bec8be52fd" providerId="ADAL" clId="{13387512-8399-F54C-A8C5-18C5CF1B6FD7}" dt="2025-08-22T00:30:44.125" v="2054" actId="1076"/>
          <ac:picMkLst>
            <pc:docMk/>
            <pc:sldMk cId="2158746195" sldId="369"/>
            <ac:picMk id="11" creationId="{4930BF6C-64B8-0109-59A1-DA5F8416A2C1}"/>
          </ac:picMkLst>
        </pc:picChg>
      </pc:sldChg>
      <pc:sldChg chg="add del">
        <pc:chgData name="Yas Mann" userId="f019b880-4234-44a6-a214-83bec8be52fd" providerId="ADAL" clId="{13387512-8399-F54C-A8C5-18C5CF1B6FD7}" dt="2025-08-22T00:29:18.485" v="2007" actId="2890"/>
        <pc:sldMkLst>
          <pc:docMk/>
          <pc:sldMk cId="2176400071" sldId="369"/>
        </pc:sldMkLst>
      </pc:sldChg>
      <pc:sldChg chg="delSp modSp add mod">
        <pc:chgData name="Yas Mann" userId="f019b880-4234-44a6-a214-83bec8be52fd" providerId="ADAL" clId="{13387512-8399-F54C-A8C5-18C5CF1B6FD7}" dt="2025-08-22T00:31:24.892" v="2062" actId="1076"/>
        <pc:sldMkLst>
          <pc:docMk/>
          <pc:sldMk cId="3428906125" sldId="370"/>
        </pc:sldMkLst>
        <pc:spChg chg="mod">
          <ac:chgData name="Yas Mann" userId="f019b880-4234-44a6-a214-83bec8be52fd" providerId="ADAL" clId="{13387512-8399-F54C-A8C5-18C5CF1B6FD7}" dt="2025-08-22T00:31:24.892" v="2062" actId="1076"/>
          <ac:spMkLst>
            <pc:docMk/>
            <pc:sldMk cId="3428906125" sldId="370"/>
            <ac:spMk id="12" creationId="{E41711A9-A2DD-2BB5-E0C8-0ACEF51F2273}"/>
          </ac:spMkLst>
        </pc:spChg>
        <pc:graphicFrameChg chg="del">
          <ac:chgData name="Yas Mann" userId="f019b880-4234-44a6-a214-83bec8be52fd" providerId="ADAL" clId="{13387512-8399-F54C-A8C5-18C5CF1B6FD7}" dt="2025-08-22T00:30:53.666" v="2056" actId="478"/>
          <ac:graphicFrameMkLst>
            <pc:docMk/>
            <pc:sldMk cId="3428906125" sldId="370"/>
            <ac:graphicFrameMk id="4" creationId="{8A525C19-FB47-1EFC-3B45-B3BEFD3E7641}"/>
          </ac:graphicFrameMkLst>
        </pc:graphicFrameChg>
        <pc:picChg chg="del">
          <ac:chgData name="Yas Mann" userId="f019b880-4234-44a6-a214-83bec8be52fd" providerId="ADAL" clId="{13387512-8399-F54C-A8C5-18C5CF1B6FD7}" dt="2025-08-22T00:30:55.509" v="2057" actId="478"/>
          <ac:picMkLst>
            <pc:docMk/>
            <pc:sldMk cId="3428906125" sldId="370"/>
            <ac:picMk id="11" creationId="{48C3ADB5-DD47-613D-6C5C-70E8085A3254}"/>
          </ac:picMkLst>
        </pc:picChg>
      </pc:sldChg>
      <pc:sldChg chg="addSp delSp modSp add mod">
        <pc:chgData name="Yas Mann" userId="f019b880-4234-44a6-a214-83bec8be52fd" providerId="ADAL" clId="{13387512-8399-F54C-A8C5-18C5CF1B6FD7}" dt="2025-08-22T01:26:02.118" v="2411" actId="478"/>
        <pc:sldMkLst>
          <pc:docMk/>
          <pc:sldMk cId="774689035" sldId="371"/>
        </pc:sldMkLst>
        <pc:spChg chg="add mod">
          <ac:chgData name="Yas Mann" userId="f019b880-4234-44a6-a214-83bec8be52fd" providerId="ADAL" clId="{13387512-8399-F54C-A8C5-18C5CF1B6FD7}" dt="2025-08-22T00:39:24.245" v="2091" actId="1076"/>
          <ac:spMkLst>
            <pc:docMk/>
            <pc:sldMk cId="774689035" sldId="371"/>
            <ac:spMk id="4" creationId="{60A47128-422F-8A09-6AB0-F40740D078D7}"/>
          </ac:spMkLst>
        </pc:spChg>
        <pc:spChg chg="del">
          <ac:chgData name="Yas Mann" userId="f019b880-4234-44a6-a214-83bec8be52fd" providerId="ADAL" clId="{13387512-8399-F54C-A8C5-18C5CF1B6FD7}" dt="2025-08-22T00:38:57.798" v="2087" actId="478"/>
          <ac:spMkLst>
            <pc:docMk/>
            <pc:sldMk cId="774689035" sldId="371"/>
            <ac:spMk id="5" creationId="{F0C7D38E-15C3-9378-EAFE-5E590BA17F18}"/>
          </ac:spMkLst>
        </pc:spChg>
        <pc:spChg chg="add mod">
          <ac:chgData name="Yas Mann" userId="f019b880-4234-44a6-a214-83bec8be52fd" providerId="ADAL" clId="{13387512-8399-F54C-A8C5-18C5CF1B6FD7}" dt="2025-08-22T00:39:04.266" v="2090" actId="14100"/>
          <ac:spMkLst>
            <pc:docMk/>
            <pc:sldMk cId="774689035" sldId="371"/>
            <ac:spMk id="11" creationId="{53A9A4AB-98CB-166B-53C3-16A4FB9542DC}"/>
          </ac:spMkLst>
        </pc:spChg>
        <pc:spChg chg="del">
          <ac:chgData name="Yas Mann" userId="f019b880-4234-44a6-a214-83bec8be52fd" providerId="ADAL" clId="{13387512-8399-F54C-A8C5-18C5CF1B6FD7}" dt="2025-08-22T00:37:49.942" v="2064" actId="478"/>
          <ac:spMkLst>
            <pc:docMk/>
            <pc:sldMk cId="774689035" sldId="371"/>
            <ac:spMk id="12" creationId="{414A9C43-727A-AF1A-D67D-DA3CD5A3163C}"/>
          </ac:spMkLst>
        </pc:spChg>
        <pc:spChg chg="add mod">
          <ac:chgData name="Yas Mann" userId="f019b880-4234-44a6-a214-83bec8be52fd" providerId="ADAL" clId="{13387512-8399-F54C-A8C5-18C5CF1B6FD7}" dt="2025-08-22T00:39:35.552" v="2095" actId="14100"/>
          <ac:spMkLst>
            <pc:docMk/>
            <pc:sldMk cId="774689035" sldId="371"/>
            <ac:spMk id="13" creationId="{11B6ABB5-0637-7143-7C5C-D3858C451A0F}"/>
          </ac:spMkLst>
        </pc:spChg>
        <pc:spChg chg="add mod">
          <ac:chgData name="Yas Mann" userId="f019b880-4234-44a6-a214-83bec8be52fd" providerId="ADAL" clId="{13387512-8399-F54C-A8C5-18C5CF1B6FD7}" dt="2025-08-22T00:40:04.161" v="2104" actId="1076"/>
          <ac:spMkLst>
            <pc:docMk/>
            <pc:sldMk cId="774689035" sldId="371"/>
            <ac:spMk id="14" creationId="{DDD43EB9-AD39-85A7-7DDA-C9D29AD0F529}"/>
          </ac:spMkLst>
        </pc:spChg>
        <pc:spChg chg="add del mod">
          <ac:chgData name="Yas Mann" userId="f019b880-4234-44a6-a214-83bec8be52fd" providerId="ADAL" clId="{13387512-8399-F54C-A8C5-18C5CF1B6FD7}" dt="2025-08-22T00:40:18.755" v="2109" actId="478"/>
          <ac:spMkLst>
            <pc:docMk/>
            <pc:sldMk cId="774689035" sldId="371"/>
            <ac:spMk id="15" creationId="{760EDE33-4C32-02D0-ADB1-6A85B256B02F}"/>
          </ac:spMkLst>
        </pc:spChg>
        <pc:spChg chg="add">
          <ac:chgData name="Yas Mann" userId="f019b880-4234-44a6-a214-83bec8be52fd" providerId="ADAL" clId="{13387512-8399-F54C-A8C5-18C5CF1B6FD7}" dt="2025-08-22T00:40:16.312" v="2108"/>
          <ac:spMkLst>
            <pc:docMk/>
            <pc:sldMk cId="774689035" sldId="371"/>
            <ac:spMk id="16" creationId="{71BE5CAC-DEDD-84D0-7C5E-CB2EAA83C5FC}"/>
          </ac:spMkLst>
        </pc:spChg>
        <pc:graphicFrameChg chg="add mod modGraphic">
          <ac:chgData name="Yas Mann" userId="f019b880-4234-44a6-a214-83bec8be52fd" providerId="ADAL" clId="{13387512-8399-F54C-A8C5-18C5CF1B6FD7}" dt="2025-08-22T00:39:47.837" v="2098" actId="1076"/>
          <ac:graphicFrameMkLst>
            <pc:docMk/>
            <pc:sldMk cId="774689035" sldId="371"/>
            <ac:graphicFrameMk id="3" creationId="{595545D7-25F9-4FAA-D6A5-2357DACD518C}"/>
          </ac:graphicFrameMkLst>
        </pc:graphicFrameChg>
        <pc:picChg chg="add del mod">
          <ac:chgData name="Yas Mann" userId="f019b880-4234-44a6-a214-83bec8be52fd" providerId="ADAL" clId="{13387512-8399-F54C-A8C5-18C5CF1B6FD7}" dt="2025-08-22T01:26:02.118" v="2411" actId="478"/>
          <ac:picMkLst>
            <pc:docMk/>
            <pc:sldMk cId="774689035" sldId="371"/>
            <ac:picMk id="49153" creationId="{52BA6E40-F0BC-BE10-3DDA-4B9073DF1BDF}"/>
          </ac:picMkLst>
        </pc:picChg>
        <pc:picChg chg="add del mod">
          <ac:chgData name="Yas Mann" userId="f019b880-4234-44a6-a214-83bec8be52fd" providerId="ADAL" clId="{13387512-8399-F54C-A8C5-18C5CF1B6FD7}" dt="2025-08-22T01:25:57.941" v="2408" actId="478"/>
          <ac:picMkLst>
            <pc:docMk/>
            <pc:sldMk cId="774689035" sldId="371"/>
            <ac:picMk id="49154" creationId="{307FD21B-2017-69B5-A614-3EF7AB645E67}"/>
          </ac:picMkLst>
        </pc:picChg>
        <pc:picChg chg="add del mod">
          <ac:chgData name="Yas Mann" userId="f019b880-4234-44a6-a214-83bec8be52fd" providerId="ADAL" clId="{13387512-8399-F54C-A8C5-18C5CF1B6FD7}" dt="2025-08-22T01:25:58.916" v="2409" actId="478"/>
          <ac:picMkLst>
            <pc:docMk/>
            <pc:sldMk cId="774689035" sldId="371"/>
            <ac:picMk id="49155" creationId="{09B0CED0-1C4E-B4FF-A2C4-15502CCACF34}"/>
          </ac:picMkLst>
        </pc:picChg>
        <pc:picChg chg="add del mod">
          <ac:chgData name="Yas Mann" userId="f019b880-4234-44a6-a214-83bec8be52fd" providerId="ADAL" clId="{13387512-8399-F54C-A8C5-18C5CF1B6FD7}" dt="2025-08-22T01:26:00.127" v="2410" actId="478"/>
          <ac:picMkLst>
            <pc:docMk/>
            <pc:sldMk cId="774689035" sldId="371"/>
            <ac:picMk id="49156" creationId="{8EEC16BE-06F2-BE9E-7FA7-711E99B17F0A}"/>
          </ac:picMkLst>
        </pc:picChg>
        <pc:picChg chg="add mod">
          <ac:chgData name="Yas Mann" userId="f019b880-4234-44a6-a214-83bec8be52fd" providerId="ADAL" clId="{13387512-8399-F54C-A8C5-18C5CF1B6FD7}" dt="2025-08-22T00:39:50.651" v="2099" actId="1076"/>
          <ac:picMkLst>
            <pc:docMk/>
            <pc:sldMk cId="774689035" sldId="371"/>
            <ac:picMk id="49158" creationId="{CDB7D1DF-182D-C92B-8686-A4308050C51C}"/>
          </ac:picMkLst>
        </pc:picChg>
        <pc:picChg chg="add mod">
          <ac:chgData name="Yas Mann" userId="f019b880-4234-44a6-a214-83bec8be52fd" providerId="ADAL" clId="{13387512-8399-F54C-A8C5-18C5CF1B6FD7}" dt="2025-08-22T00:40:07.835" v="2105" actId="14100"/>
          <ac:picMkLst>
            <pc:docMk/>
            <pc:sldMk cId="774689035" sldId="371"/>
            <ac:picMk id="49160" creationId="{9D791CBD-6F4D-23C9-6B56-F8C361FEAB5E}"/>
          </ac:picMkLst>
        </pc:picChg>
        <pc:picChg chg="add mod">
          <ac:chgData name="Yas Mann" userId="f019b880-4234-44a6-a214-83bec8be52fd" providerId="ADAL" clId="{13387512-8399-F54C-A8C5-18C5CF1B6FD7}" dt="2025-08-22T00:40:11.919" v="2106" actId="1076"/>
          <ac:picMkLst>
            <pc:docMk/>
            <pc:sldMk cId="774689035" sldId="371"/>
            <ac:picMk id="49162" creationId="{B0DADA53-836D-6332-C6C1-C3BACBECE67D}"/>
          </ac:picMkLst>
        </pc:picChg>
        <pc:picChg chg="add mod">
          <ac:chgData name="Yas Mann" userId="f019b880-4234-44a6-a214-83bec8be52fd" providerId="ADAL" clId="{13387512-8399-F54C-A8C5-18C5CF1B6FD7}" dt="2025-08-22T00:40:25.635" v="2111" actId="14100"/>
          <ac:picMkLst>
            <pc:docMk/>
            <pc:sldMk cId="774689035" sldId="371"/>
            <ac:picMk id="49164" creationId="{9403B62D-CA3F-9695-B686-1FD736C613B1}"/>
          </ac:picMkLst>
        </pc:picChg>
      </pc:sldChg>
      <pc:sldChg chg="addSp delSp modSp add mod">
        <pc:chgData name="Yas Mann" userId="f019b880-4234-44a6-a214-83bec8be52fd" providerId="ADAL" clId="{13387512-8399-F54C-A8C5-18C5CF1B6FD7}" dt="2025-08-22T01:21:33.178" v="2387" actId="1076"/>
        <pc:sldMkLst>
          <pc:docMk/>
          <pc:sldMk cId="3973936892" sldId="372"/>
        </pc:sldMkLst>
        <pc:spChg chg="mod">
          <ac:chgData name="Yas Mann" userId="f019b880-4234-44a6-a214-83bec8be52fd" providerId="ADAL" clId="{13387512-8399-F54C-A8C5-18C5CF1B6FD7}" dt="2025-08-22T01:20:32.061" v="2193" actId="1076"/>
          <ac:spMkLst>
            <pc:docMk/>
            <pc:sldMk cId="3973936892" sldId="372"/>
            <ac:spMk id="4" creationId="{32AA55B1-5B69-3703-1B48-B090AA179F09}"/>
          </ac:spMkLst>
        </pc:spChg>
        <pc:spChg chg="add">
          <ac:chgData name="Yas Mann" userId="f019b880-4234-44a6-a214-83bec8be52fd" providerId="ADAL" clId="{13387512-8399-F54C-A8C5-18C5CF1B6FD7}" dt="2025-08-22T01:19:46.464" v="2115"/>
          <ac:spMkLst>
            <pc:docMk/>
            <pc:sldMk cId="3973936892" sldId="372"/>
            <ac:spMk id="5" creationId="{58596754-04BF-EA75-2FCC-9A4D6C42B94D}"/>
          </ac:spMkLst>
        </pc:spChg>
        <pc:spChg chg="add mod">
          <ac:chgData name="Yas Mann" userId="f019b880-4234-44a6-a214-83bec8be52fd" providerId="ADAL" clId="{13387512-8399-F54C-A8C5-18C5CF1B6FD7}" dt="2025-08-22T01:21:33.178" v="2387" actId="1076"/>
          <ac:spMkLst>
            <pc:docMk/>
            <pc:sldMk cId="3973936892" sldId="372"/>
            <ac:spMk id="12" creationId="{4163A5AE-0C34-29D8-7366-368A23719830}"/>
          </ac:spMkLst>
        </pc:spChg>
        <pc:graphicFrameChg chg="del">
          <ac:chgData name="Yas Mann" userId="f019b880-4234-44a6-a214-83bec8be52fd" providerId="ADAL" clId="{13387512-8399-F54C-A8C5-18C5CF1B6FD7}" dt="2025-08-22T01:19:41.464" v="2113" actId="478"/>
          <ac:graphicFrameMkLst>
            <pc:docMk/>
            <pc:sldMk cId="3973936892" sldId="372"/>
            <ac:graphicFrameMk id="3" creationId="{28447671-E3A1-40EC-F730-22B05896CE7E}"/>
          </ac:graphicFrameMkLst>
        </pc:graphicFrameChg>
        <pc:picChg chg="add mod">
          <ac:chgData name="Yas Mann" userId="f019b880-4234-44a6-a214-83bec8be52fd" providerId="ADAL" clId="{13387512-8399-F54C-A8C5-18C5CF1B6FD7}" dt="2025-08-22T01:20:36.561" v="2196" actId="1076"/>
          <ac:picMkLst>
            <pc:docMk/>
            <pc:sldMk cId="3973936892" sldId="372"/>
            <ac:picMk id="1025" creationId="{6D6CE642-2171-A3B5-F38A-F8A9D4147125}"/>
          </ac:picMkLst>
        </pc:picChg>
        <pc:picChg chg="del">
          <ac:chgData name="Yas Mann" userId="f019b880-4234-44a6-a214-83bec8be52fd" providerId="ADAL" clId="{13387512-8399-F54C-A8C5-18C5CF1B6FD7}" dt="2025-08-22T01:19:47.800" v="2116" actId="478"/>
          <ac:picMkLst>
            <pc:docMk/>
            <pc:sldMk cId="3973936892" sldId="372"/>
            <ac:picMk id="49153" creationId="{7418A978-53CE-7FD5-F535-D294345718D6}"/>
          </ac:picMkLst>
        </pc:picChg>
        <pc:picChg chg="del">
          <ac:chgData name="Yas Mann" userId="f019b880-4234-44a6-a214-83bec8be52fd" providerId="ADAL" clId="{13387512-8399-F54C-A8C5-18C5CF1B6FD7}" dt="2025-08-22T01:19:48.660" v="2117" actId="478"/>
          <ac:picMkLst>
            <pc:docMk/>
            <pc:sldMk cId="3973936892" sldId="372"/>
            <ac:picMk id="49154" creationId="{EF264C1B-421F-4B69-E0E7-252A71D4285E}"/>
          </ac:picMkLst>
        </pc:picChg>
        <pc:picChg chg="del">
          <ac:chgData name="Yas Mann" userId="f019b880-4234-44a6-a214-83bec8be52fd" providerId="ADAL" clId="{13387512-8399-F54C-A8C5-18C5CF1B6FD7}" dt="2025-08-22T01:19:49.592" v="2118" actId="478"/>
          <ac:picMkLst>
            <pc:docMk/>
            <pc:sldMk cId="3973936892" sldId="372"/>
            <ac:picMk id="49155" creationId="{901E9D23-A741-A8CF-0BCB-9F7EB5219B49}"/>
          </ac:picMkLst>
        </pc:picChg>
        <pc:picChg chg="del">
          <ac:chgData name="Yas Mann" userId="f019b880-4234-44a6-a214-83bec8be52fd" providerId="ADAL" clId="{13387512-8399-F54C-A8C5-18C5CF1B6FD7}" dt="2025-08-22T01:19:50.503" v="2119" actId="478"/>
          <ac:picMkLst>
            <pc:docMk/>
            <pc:sldMk cId="3973936892" sldId="372"/>
            <ac:picMk id="49156" creationId="{AD50C735-E347-C578-99DB-AA1E47861DB2}"/>
          </ac:picMkLst>
        </pc:picChg>
        <pc:picChg chg="del">
          <ac:chgData name="Yas Mann" userId="f019b880-4234-44a6-a214-83bec8be52fd" providerId="ADAL" clId="{13387512-8399-F54C-A8C5-18C5CF1B6FD7}" dt="2025-08-22T01:19:44.889" v="2114" actId="478"/>
          <ac:picMkLst>
            <pc:docMk/>
            <pc:sldMk cId="3973936892" sldId="372"/>
            <ac:picMk id="49158" creationId="{9B653299-F972-DE42-5BC0-B204FE8C60E8}"/>
          </ac:picMkLst>
        </pc:picChg>
        <pc:picChg chg="del">
          <ac:chgData name="Yas Mann" userId="f019b880-4234-44a6-a214-83bec8be52fd" providerId="ADAL" clId="{13387512-8399-F54C-A8C5-18C5CF1B6FD7}" dt="2025-08-22T01:19:44.889" v="2114" actId="478"/>
          <ac:picMkLst>
            <pc:docMk/>
            <pc:sldMk cId="3973936892" sldId="372"/>
            <ac:picMk id="49160" creationId="{116905EA-AD81-7C07-A2EA-18CD2B02DF0F}"/>
          </ac:picMkLst>
        </pc:picChg>
        <pc:picChg chg="del">
          <ac:chgData name="Yas Mann" userId="f019b880-4234-44a6-a214-83bec8be52fd" providerId="ADAL" clId="{13387512-8399-F54C-A8C5-18C5CF1B6FD7}" dt="2025-08-22T01:19:44.889" v="2114" actId="478"/>
          <ac:picMkLst>
            <pc:docMk/>
            <pc:sldMk cId="3973936892" sldId="372"/>
            <ac:picMk id="49162" creationId="{E9F0D15B-9315-58D6-B18C-D7B8E35CFDF1}"/>
          </ac:picMkLst>
        </pc:picChg>
        <pc:picChg chg="del">
          <ac:chgData name="Yas Mann" userId="f019b880-4234-44a6-a214-83bec8be52fd" providerId="ADAL" clId="{13387512-8399-F54C-A8C5-18C5CF1B6FD7}" dt="2025-08-22T01:19:44.889" v="2114" actId="478"/>
          <ac:picMkLst>
            <pc:docMk/>
            <pc:sldMk cId="3973936892" sldId="372"/>
            <ac:picMk id="49164" creationId="{E19B8B74-AC6C-82B5-FE02-7BDE8D941EF6}"/>
          </ac:picMkLst>
        </pc:picChg>
      </pc:sldChg>
      <pc:sldChg chg="addSp delSp modSp add mod">
        <pc:chgData name="Yas Mann" userId="f019b880-4234-44a6-a214-83bec8be52fd" providerId="ADAL" clId="{13387512-8399-F54C-A8C5-18C5CF1B6FD7}" dt="2025-08-22T01:24:07.983" v="2406" actId="20577"/>
        <pc:sldMkLst>
          <pc:docMk/>
          <pc:sldMk cId="354689889" sldId="373"/>
        </pc:sldMkLst>
        <pc:spChg chg="add">
          <ac:chgData name="Yas Mann" userId="f019b880-4234-44a6-a214-83bec8be52fd" providerId="ADAL" clId="{13387512-8399-F54C-A8C5-18C5CF1B6FD7}" dt="2025-08-22T01:23:15.960" v="2390"/>
          <ac:spMkLst>
            <pc:docMk/>
            <pc:sldMk cId="354689889" sldId="373"/>
            <ac:spMk id="3" creationId="{92332490-51E7-9A3E-DFFF-8837BAC3D256}"/>
          </ac:spMkLst>
        </pc:spChg>
        <pc:spChg chg="mod">
          <ac:chgData name="Yas Mann" userId="f019b880-4234-44a6-a214-83bec8be52fd" providerId="ADAL" clId="{13387512-8399-F54C-A8C5-18C5CF1B6FD7}" dt="2025-08-22T01:24:00.911" v="2402" actId="1076"/>
          <ac:spMkLst>
            <pc:docMk/>
            <pc:sldMk cId="354689889" sldId="373"/>
            <ac:spMk id="4" creationId="{1D021E8F-D20C-BDEA-52B2-A46AD003D2ED}"/>
          </ac:spMkLst>
        </pc:spChg>
        <pc:spChg chg="mod">
          <ac:chgData name="Yas Mann" userId="f019b880-4234-44a6-a214-83bec8be52fd" providerId="ADAL" clId="{13387512-8399-F54C-A8C5-18C5CF1B6FD7}" dt="2025-08-22T01:24:07.983" v="2406" actId="20577"/>
          <ac:spMkLst>
            <pc:docMk/>
            <pc:sldMk cId="354689889" sldId="373"/>
            <ac:spMk id="7" creationId="{86B86BEE-EEEA-CD4A-8BBF-118EFA56BEE6}"/>
          </ac:spMkLst>
        </pc:spChg>
        <pc:spChg chg="del">
          <ac:chgData name="Yas Mann" userId="f019b880-4234-44a6-a214-83bec8be52fd" providerId="ADAL" clId="{13387512-8399-F54C-A8C5-18C5CF1B6FD7}" dt="2025-08-22T01:23:53.590" v="2400" actId="478"/>
          <ac:spMkLst>
            <pc:docMk/>
            <pc:sldMk cId="354689889" sldId="373"/>
            <ac:spMk id="11" creationId="{985860E1-CEFB-EC2B-A6D8-E43F0D61B445}"/>
          </ac:spMkLst>
        </pc:spChg>
        <pc:spChg chg="del">
          <ac:chgData name="Yas Mann" userId="f019b880-4234-44a6-a214-83bec8be52fd" providerId="ADAL" clId="{13387512-8399-F54C-A8C5-18C5CF1B6FD7}" dt="2025-08-22T01:23:19.781" v="2392" actId="478"/>
          <ac:spMkLst>
            <pc:docMk/>
            <pc:sldMk cId="354689889" sldId="373"/>
            <ac:spMk id="12" creationId="{8DE7A163-4ECE-645C-36F9-C47C995B64F5}"/>
          </ac:spMkLst>
        </pc:spChg>
        <pc:spChg chg="del">
          <ac:chgData name="Yas Mann" userId="f019b880-4234-44a6-a214-83bec8be52fd" providerId="ADAL" clId="{13387512-8399-F54C-A8C5-18C5CF1B6FD7}" dt="2025-08-22T01:23:48.498" v="2399" actId="478"/>
          <ac:spMkLst>
            <pc:docMk/>
            <pc:sldMk cId="354689889" sldId="373"/>
            <ac:spMk id="13" creationId="{513487D3-AF7A-4B12-D690-58CD0DD815DD}"/>
          </ac:spMkLst>
        </pc:spChg>
        <pc:picChg chg="del">
          <ac:chgData name="Yas Mann" userId="f019b880-4234-44a6-a214-83bec8be52fd" providerId="ADAL" clId="{13387512-8399-F54C-A8C5-18C5CF1B6FD7}" dt="2025-08-22T01:23:15.471" v="2389" actId="478"/>
          <ac:picMkLst>
            <pc:docMk/>
            <pc:sldMk cId="354689889" sldId="373"/>
            <ac:picMk id="1025" creationId="{9EC9D910-D3BB-6F9F-16AF-10071F344C69}"/>
          </ac:picMkLst>
        </pc:picChg>
        <pc:picChg chg="add mod">
          <ac:chgData name="Yas Mann" userId="f019b880-4234-44a6-a214-83bec8be52fd" providerId="ADAL" clId="{13387512-8399-F54C-A8C5-18C5CF1B6FD7}" dt="2025-08-22T01:23:56.292" v="2401" actId="1076"/>
          <ac:picMkLst>
            <pc:docMk/>
            <pc:sldMk cId="354689889" sldId="373"/>
            <ac:picMk id="3073" creationId="{2BF688C6-154F-FD2D-890F-E814CD98098F}"/>
          </ac:picMkLst>
        </pc:picChg>
      </pc:sldChg>
      <pc:sldChg chg="addSp delSp modSp add mod">
        <pc:chgData name="Yas Mann" userId="f019b880-4234-44a6-a214-83bec8be52fd" providerId="ADAL" clId="{13387512-8399-F54C-A8C5-18C5CF1B6FD7}" dt="2025-08-22T01:35:36.436" v="2621" actId="1076"/>
        <pc:sldMkLst>
          <pc:docMk/>
          <pc:sldMk cId="2575995698" sldId="374"/>
        </pc:sldMkLst>
        <pc:spChg chg="mod">
          <ac:chgData name="Yas Mann" userId="f019b880-4234-44a6-a214-83bec8be52fd" providerId="ADAL" clId="{13387512-8399-F54C-A8C5-18C5CF1B6FD7}" dt="2025-08-22T01:35:36.436" v="2621" actId="1076"/>
          <ac:spMkLst>
            <pc:docMk/>
            <pc:sldMk cId="2575995698" sldId="374"/>
            <ac:spMk id="4" creationId="{4B736CC1-52EE-93F2-AC53-F3D94A6E0C0D}"/>
          </ac:spMkLst>
        </pc:spChg>
        <pc:spChg chg="add mod">
          <ac:chgData name="Yas Mann" userId="f019b880-4234-44a6-a214-83bec8be52fd" providerId="ADAL" clId="{13387512-8399-F54C-A8C5-18C5CF1B6FD7}" dt="2025-08-22T01:30:06.787" v="2427"/>
          <ac:spMkLst>
            <pc:docMk/>
            <pc:sldMk cId="2575995698" sldId="374"/>
            <ac:spMk id="12" creationId="{E8BB7D68-A2DB-5975-5033-C0A3412C283E}"/>
          </ac:spMkLst>
        </pc:spChg>
        <pc:spChg chg="add del">
          <ac:chgData name="Yas Mann" userId="f019b880-4234-44a6-a214-83bec8be52fd" providerId="ADAL" clId="{13387512-8399-F54C-A8C5-18C5CF1B6FD7}" dt="2025-08-22T01:30:58.514" v="2485" actId="478"/>
          <ac:spMkLst>
            <pc:docMk/>
            <pc:sldMk cId="2575995698" sldId="374"/>
            <ac:spMk id="15" creationId="{EBBB7352-5C0F-0B0C-693E-666EAFFD1044}"/>
          </ac:spMkLst>
        </pc:spChg>
        <pc:graphicFrameChg chg="add mod modGraphic">
          <ac:chgData name="Yas Mann" userId="f019b880-4234-44a6-a214-83bec8be52fd" providerId="ADAL" clId="{13387512-8399-F54C-A8C5-18C5CF1B6FD7}" dt="2025-08-22T01:35:34.202" v="2620" actId="1076"/>
          <ac:graphicFrameMkLst>
            <pc:docMk/>
            <pc:sldMk cId="2575995698" sldId="374"/>
            <ac:graphicFrameMk id="17" creationId="{61BC1BB9-5093-F0D8-2D7F-7DAC3C87B767}"/>
          </ac:graphicFrameMkLst>
        </pc:graphicFrameChg>
        <pc:picChg chg="del">
          <ac:chgData name="Yas Mann" userId="f019b880-4234-44a6-a214-83bec8be52fd" providerId="ADAL" clId="{13387512-8399-F54C-A8C5-18C5CF1B6FD7}" dt="2025-08-22T01:29:59.710" v="2425" actId="478"/>
          <ac:picMkLst>
            <pc:docMk/>
            <pc:sldMk cId="2575995698" sldId="374"/>
            <ac:picMk id="3073" creationId="{74AADCD6-86B6-9E09-D466-E6512B5EEF52}"/>
          </ac:picMkLst>
        </pc:picChg>
        <pc:picChg chg="add mod">
          <ac:chgData name="Yas Mann" userId="f019b880-4234-44a6-a214-83bec8be52fd" providerId="ADAL" clId="{13387512-8399-F54C-A8C5-18C5CF1B6FD7}" dt="2025-08-22T01:30:06.787" v="2427"/>
          <ac:picMkLst>
            <pc:docMk/>
            <pc:sldMk cId="2575995698" sldId="374"/>
            <ac:picMk id="5122" creationId="{3240CD88-BA8E-EE07-A6A5-564480DEF1B3}"/>
          </ac:picMkLst>
        </pc:picChg>
        <pc:picChg chg="add mod">
          <ac:chgData name="Yas Mann" userId="f019b880-4234-44a6-a214-83bec8be52fd" providerId="ADAL" clId="{13387512-8399-F54C-A8C5-18C5CF1B6FD7}" dt="2025-08-22T01:30:06.787" v="2427"/>
          <ac:picMkLst>
            <pc:docMk/>
            <pc:sldMk cId="2575995698" sldId="374"/>
            <ac:picMk id="5123" creationId="{B66F0441-DBA6-87A4-053B-02999655F23E}"/>
          </ac:picMkLst>
        </pc:picChg>
        <pc:picChg chg="add mod">
          <ac:chgData name="Yas Mann" userId="f019b880-4234-44a6-a214-83bec8be52fd" providerId="ADAL" clId="{13387512-8399-F54C-A8C5-18C5CF1B6FD7}" dt="2025-08-22T01:30:06.787" v="2427"/>
          <ac:picMkLst>
            <pc:docMk/>
            <pc:sldMk cId="2575995698" sldId="374"/>
            <ac:picMk id="5126" creationId="{F282369A-C6E3-2162-A105-494E97D87F1A}"/>
          </ac:picMkLst>
        </pc:picChg>
        <pc:picChg chg="add mod">
          <ac:chgData name="Yas Mann" userId="f019b880-4234-44a6-a214-83bec8be52fd" providerId="ADAL" clId="{13387512-8399-F54C-A8C5-18C5CF1B6FD7}" dt="2025-08-22T01:30:06.787" v="2427"/>
          <ac:picMkLst>
            <pc:docMk/>
            <pc:sldMk cId="2575995698" sldId="374"/>
            <ac:picMk id="5127" creationId="{2F166644-C22C-9FA1-4E21-24E3329A1572}"/>
          </ac:picMkLst>
        </pc:picChg>
        <pc:picChg chg="add mod">
          <ac:chgData name="Yas Mann" userId="f019b880-4234-44a6-a214-83bec8be52fd" providerId="ADAL" clId="{13387512-8399-F54C-A8C5-18C5CF1B6FD7}" dt="2025-08-22T01:30:06.787" v="2427"/>
          <ac:picMkLst>
            <pc:docMk/>
            <pc:sldMk cId="2575995698" sldId="374"/>
            <ac:picMk id="5129" creationId="{06912B0A-F489-35D9-EAA7-DE746C6F4B42}"/>
          </ac:picMkLst>
        </pc:picChg>
        <pc:picChg chg="add mod">
          <ac:chgData name="Yas Mann" userId="f019b880-4234-44a6-a214-83bec8be52fd" providerId="ADAL" clId="{13387512-8399-F54C-A8C5-18C5CF1B6FD7}" dt="2025-08-22T01:30:06.787" v="2427"/>
          <ac:picMkLst>
            <pc:docMk/>
            <pc:sldMk cId="2575995698" sldId="374"/>
            <ac:picMk id="5130" creationId="{06EB0DBE-7B7D-E397-A50A-CA4C3658C689}"/>
          </ac:picMkLst>
        </pc:picChg>
        <pc:picChg chg="add mod">
          <ac:chgData name="Yas Mann" userId="f019b880-4234-44a6-a214-83bec8be52fd" providerId="ADAL" clId="{13387512-8399-F54C-A8C5-18C5CF1B6FD7}" dt="2025-08-22T01:30:06.787" v="2427"/>
          <ac:picMkLst>
            <pc:docMk/>
            <pc:sldMk cId="2575995698" sldId="374"/>
            <ac:picMk id="5132" creationId="{DFADE8B6-323B-98D2-FB06-FEE897B53806}"/>
          </ac:picMkLst>
        </pc:picChg>
        <pc:picChg chg="add mod">
          <ac:chgData name="Yas Mann" userId="f019b880-4234-44a6-a214-83bec8be52fd" providerId="ADAL" clId="{13387512-8399-F54C-A8C5-18C5CF1B6FD7}" dt="2025-08-22T01:30:06.787" v="2427"/>
          <ac:picMkLst>
            <pc:docMk/>
            <pc:sldMk cId="2575995698" sldId="374"/>
            <ac:picMk id="5133" creationId="{63C6F068-CF0A-4203-93D5-DAAF513CF89C}"/>
          </ac:picMkLst>
        </pc:picChg>
        <pc:picChg chg="add mod">
          <ac:chgData name="Yas Mann" userId="f019b880-4234-44a6-a214-83bec8be52fd" providerId="ADAL" clId="{13387512-8399-F54C-A8C5-18C5CF1B6FD7}" dt="2025-08-22T01:30:06.787" v="2427"/>
          <ac:picMkLst>
            <pc:docMk/>
            <pc:sldMk cId="2575995698" sldId="374"/>
            <ac:picMk id="5135" creationId="{36F34FDB-3C4F-DE60-F0AB-8C1A7E039479}"/>
          </ac:picMkLst>
        </pc:picChg>
      </pc:sldChg>
      <pc:sldChg chg="modSp add mod ord">
        <pc:chgData name="Yas Mann" userId="f019b880-4234-44a6-a214-83bec8be52fd" providerId="ADAL" clId="{13387512-8399-F54C-A8C5-18C5CF1B6FD7}" dt="2025-08-22T01:26:27.226" v="2424" actId="255"/>
        <pc:sldMkLst>
          <pc:docMk/>
          <pc:sldMk cId="64109961" sldId="375"/>
        </pc:sldMkLst>
        <pc:spChg chg="mod">
          <ac:chgData name="Yas Mann" userId="f019b880-4234-44a6-a214-83bec8be52fd" providerId="ADAL" clId="{13387512-8399-F54C-A8C5-18C5CF1B6FD7}" dt="2025-08-22T01:26:27.226" v="2424" actId="255"/>
          <ac:spMkLst>
            <pc:docMk/>
            <pc:sldMk cId="64109961" sldId="375"/>
            <ac:spMk id="4" creationId="{A425A88E-0066-F282-2E83-61D3F3F4749A}"/>
          </ac:spMkLst>
        </pc:spChg>
        <pc:spChg chg="mod">
          <ac:chgData name="Yas Mann" userId="f019b880-4234-44a6-a214-83bec8be52fd" providerId="ADAL" clId="{13387512-8399-F54C-A8C5-18C5CF1B6FD7}" dt="2025-08-22T01:26:14.012" v="2419" actId="20577"/>
          <ac:spMkLst>
            <pc:docMk/>
            <pc:sldMk cId="64109961" sldId="375"/>
            <ac:spMk id="7" creationId="{9F72FCED-17FF-3E1F-51A5-1835E1FAAC0E}"/>
          </ac:spMkLst>
        </pc:spChg>
      </pc:sldChg>
      <pc:sldChg chg="delSp modSp add mod">
        <pc:chgData name="Yas Mann" userId="f019b880-4234-44a6-a214-83bec8be52fd" providerId="ADAL" clId="{13387512-8399-F54C-A8C5-18C5CF1B6FD7}" dt="2025-08-22T01:37:05.396" v="2628" actId="20577"/>
        <pc:sldMkLst>
          <pc:docMk/>
          <pc:sldMk cId="3133978874" sldId="376"/>
        </pc:sldMkLst>
        <pc:spChg chg="mod">
          <ac:chgData name="Yas Mann" userId="f019b880-4234-44a6-a214-83bec8be52fd" providerId="ADAL" clId="{13387512-8399-F54C-A8C5-18C5CF1B6FD7}" dt="2025-08-22T01:37:05.396" v="2628" actId="20577"/>
          <ac:spMkLst>
            <pc:docMk/>
            <pc:sldMk cId="3133978874" sldId="376"/>
            <ac:spMk id="4" creationId="{7F2F26A2-D3ED-D703-96DD-42637B56FD22}"/>
          </ac:spMkLst>
        </pc:spChg>
        <pc:graphicFrameChg chg="del">
          <ac:chgData name="Yas Mann" userId="f019b880-4234-44a6-a214-83bec8be52fd" providerId="ADAL" clId="{13387512-8399-F54C-A8C5-18C5CF1B6FD7}" dt="2025-08-22T01:36:52.404" v="2623" actId="478"/>
          <ac:graphicFrameMkLst>
            <pc:docMk/>
            <pc:sldMk cId="3133978874" sldId="376"/>
            <ac:graphicFrameMk id="17" creationId="{C267EF08-3F79-F9C5-46A1-7C100412F4B9}"/>
          </ac:graphicFrameMkLst>
        </pc:graphicFrameChg>
      </pc:sldChg>
      <pc:sldChg chg="addSp modSp add mod">
        <pc:chgData name="Yas Mann" userId="f019b880-4234-44a6-a214-83bec8be52fd" providerId="ADAL" clId="{13387512-8399-F54C-A8C5-18C5CF1B6FD7}" dt="2025-08-22T01:41:22.983" v="2656" actId="1076"/>
        <pc:sldMkLst>
          <pc:docMk/>
          <pc:sldMk cId="3502905801" sldId="377"/>
        </pc:sldMkLst>
        <pc:spChg chg="mod">
          <ac:chgData name="Yas Mann" userId="f019b880-4234-44a6-a214-83bec8be52fd" providerId="ADAL" clId="{13387512-8399-F54C-A8C5-18C5CF1B6FD7}" dt="2025-08-22T01:41:21.234" v="2655" actId="1076"/>
          <ac:spMkLst>
            <pc:docMk/>
            <pc:sldMk cId="3502905801" sldId="377"/>
            <ac:spMk id="4" creationId="{EABEB7C9-6F05-4742-654D-6DA983317EFB}"/>
          </ac:spMkLst>
        </pc:spChg>
        <pc:spChg chg="mod">
          <ac:chgData name="Yas Mann" userId="f019b880-4234-44a6-a214-83bec8be52fd" providerId="ADAL" clId="{13387512-8399-F54C-A8C5-18C5CF1B6FD7}" dt="2025-08-22T01:38:20.857" v="2646" actId="20577"/>
          <ac:spMkLst>
            <pc:docMk/>
            <pc:sldMk cId="3502905801" sldId="377"/>
            <ac:spMk id="7" creationId="{FA73A171-386F-F7D0-7107-1A474E7EFF47}"/>
          </ac:spMkLst>
        </pc:spChg>
        <pc:picChg chg="add mod">
          <ac:chgData name="Yas Mann" userId="f019b880-4234-44a6-a214-83bec8be52fd" providerId="ADAL" clId="{13387512-8399-F54C-A8C5-18C5CF1B6FD7}" dt="2025-08-22T01:41:22.983" v="2656" actId="1076"/>
          <ac:picMkLst>
            <pc:docMk/>
            <pc:sldMk cId="3502905801" sldId="377"/>
            <ac:picMk id="11" creationId="{30F3BAF1-C1BC-4555-286A-235BEBA7A3FA}"/>
          </ac:picMkLst>
        </pc:picChg>
      </pc:sldChg>
      <pc:sldChg chg="addSp delSp modSp add mod">
        <pc:chgData name="Yas Mann" userId="f019b880-4234-44a6-a214-83bec8be52fd" providerId="ADAL" clId="{13387512-8399-F54C-A8C5-18C5CF1B6FD7}" dt="2025-08-22T01:44:20.300" v="2684" actId="1076"/>
        <pc:sldMkLst>
          <pc:docMk/>
          <pc:sldMk cId="1540356929" sldId="378"/>
        </pc:sldMkLst>
        <pc:spChg chg="mod">
          <ac:chgData name="Yas Mann" userId="f019b880-4234-44a6-a214-83bec8be52fd" providerId="ADAL" clId="{13387512-8399-F54C-A8C5-18C5CF1B6FD7}" dt="2025-08-22T01:44:16.650" v="2683" actId="1076"/>
          <ac:spMkLst>
            <pc:docMk/>
            <pc:sldMk cId="1540356929" sldId="378"/>
            <ac:spMk id="4" creationId="{9844CA3E-5204-FB38-2135-C51FAF71C71D}"/>
          </ac:spMkLst>
        </pc:spChg>
        <pc:picChg chg="del">
          <ac:chgData name="Yas Mann" userId="f019b880-4234-44a6-a214-83bec8be52fd" providerId="ADAL" clId="{13387512-8399-F54C-A8C5-18C5CF1B6FD7}" dt="2025-08-22T01:43:57.466" v="2676" actId="478"/>
          <ac:picMkLst>
            <pc:docMk/>
            <pc:sldMk cId="1540356929" sldId="378"/>
            <ac:picMk id="11" creationId="{34D08F74-74F8-3434-89D5-A23A7DC181A0}"/>
          </ac:picMkLst>
        </pc:picChg>
        <pc:picChg chg="add mod">
          <ac:chgData name="Yas Mann" userId="f019b880-4234-44a6-a214-83bec8be52fd" providerId="ADAL" clId="{13387512-8399-F54C-A8C5-18C5CF1B6FD7}" dt="2025-08-22T01:44:20.300" v="2684" actId="1076"/>
          <ac:picMkLst>
            <pc:docMk/>
            <pc:sldMk cId="1540356929" sldId="378"/>
            <ac:picMk id="12" creationId="{C6A63036-4F1B-636D-F6E3-8A12D7C156BD}"/>
          </ac:picMkLst>
        </pc:picChg>
      </pc:sldChg>
      <pc:sldChg chg="addSp delSp modSp add mod">
        <pc:chgData name="Yas Mann" userId="f019b880-4234-44a6-a214-83bec8be52fd" providerId="ADAL" clId="{13387512-8399-F54C-A8C5-18C5CF1B6FD7}" dt="2025-08-22T01:47:33.884" v="2716" actId="122"/>
        <pc:sldMkLst>
          <pc:docMk/>
          <pc:sldMk cId="631093025" sldId="379"/>
        </pc:sldMkLst>
        <pc:spChg chg="del mod">
          <ac:chgData name="Yas Mann" userId="f019b880-4234-44a6-a214-83bec8be52fd" providerId="ADAL" clId="{13387512-8399-F54C-A8C5-18C5CF1B6FD7}" dt="2025-08-22T01:47:29.606" v="2715"/>
          <ac:spMkLst>
            <pc:docMk/>
            <pc:sldMk cId="631093025" sldId="379"/>
            <ac:spMk id="4" creationId="{913E6968-22D5-E3E3-43D4-8A607A2C4E9A}"/>
          </ac:spMkLst>
        </pc:spChg>
        <pc:spChg chg="add mod">
          <ac:chgData name="Yas Mann" userId="f019b880-4234-44a6-a214-83bec8be52fd" providerId="ADAL" clId="{13387512-8399-F54C-A8C5-18C5CF1B6FD7}" dt="2025-08-22T01:46:24.217" v="2694" actId="20577"/>
          <ac:spMkLst>
            <pc:docMk/>
            <pc:sldMk cId="631093025" sldId="379"/>
            <ac:spMk id="13" creationId="{7894E418-2D36-D0C7-0460-0FB132298DF9}"/>
          </ac:spMkLst>
        </pc:spChg>
        <pc:graphicFrameChg chg="add mod modGraphic">
          <ac:chgData name="Yas Mann" userId="f019b880-4234-44a6-a214-83bec8be52fd" providerId="ADAL" clId="{13387512-8399-F54C-A8C5-18C5CF1B6FD7}" dt="2025-08-22T01:47:33.884" v="2716" actId="122"/>
          <ac:graphicFrameMkLst>
            <pc:docMk/>
            <pc:sldMk cId="631093025" sldId="379"/>
            <ac:graphicFrameMk id="11" creationId="{59A31F7A-7131-70A5-D2C4-70BDC2F55B13}"/>
          </ac:graphicFrameMkLst>
        </pc:graphicFrameChg>
        <pc:picChg chg="del">
          <ac:chgData name="Yas Mann" userId="f019b880-4234-44a6-a214-83bec8be52fd" providerId="ADAL" clId="{13387512-8399-F54C-A8C5-18C5CF1B6FD7}" dt="2025-08-22T01:46:28.050" v="2695" actId="478"/>
          <ac:picMkLst>
            <pc:docMk/>
            <pc:sldMk cId="631093025" sldId="379"/>
            <ac:picMk id="12" creationId="{AB6E047C-960E-8556-6A4D-252D66FCEBD1}"/>
          </ac:picMkLst>
        </pc:picChg>
      </pc:sldChg>
      <pc:sldChg chg="delSp modSp add mod">
        <pc:chgData name="Yas Mann" userId="f019b880-4234-44a6-a214-83bec8be52fd" providerId="ADAL" clId="{13387512-8399-F54C-A8C5-18C5CF1B6FD7}" dt="2025-08-22T01:51:42.164" v="2741" actId="1076"/>
        <pc:sldMkLst>
          <pc:docMk/>
          <pc:sldMk cId="4035226897" sldId="380"/>
        </pc:sldMkLst>
        <pc:spChg chg="mod">
          <ac:chgData name="Yas Mann" userId="f019b880-4234-44a6-a214-83bec8be52fd" providerId="ADAL" clId="{13387512-8399-F54C-A8C5-18C5CF1B6FD7}" dt="2025-08-22T01:49:16.556" v="2732" actId="20577"/>
          <ac:spMkLst>
            <pc:docMk/>
            <pc:sldMk cId="4035226897" sldId="380"/>
            <ac:spMk id="7" creationId="{33A62DE5-2B03-DAD6-7F6E-06FE27B37D77}"/>
          </ac:spMkLst>
        </pc:spChg>
        <pc:spChg chg="mod">
          <ac:chgData name="Yas Mann" userId="f019b880-4234-44a6-a214-83bec8be52fd" providerId="ADAL" clId="{13387512-8399-F54C-A8C5-18C5CF1B6FD7}" dt="2025-08-22T01:51:42.164" v="2741" actId="1076"/>
          <ac:spMkLst>
            <pc:docMk/>
            <pc:sldMk cId="4035226897" sldId="380"/>
            <ac:spMk id="13" creationId="{4788ACDA-6541-1EC8-8375-099F8E90828E}"/>
          </ac:spMkLst>
        </pc:spChg>
        <pc:graphicFrameChg chg="del">
          <ac:chgData name="Yas Mann" userId="f019b880-4234-44a6-a214-83bec8be52fd" providerId="ADAL" clId="{13387512-8399-F54C-A8C5-18C5CF1B6FD7}" dt="2025-08-22T01:49:06.958" v="2718" actId="478"/>
          <ac:graphicFrameMkLst>
            <pc:docMk/>
            <pc:sldMk cId="4035226897" sldId="380"/>
            <ac:graphicFrameMk id="11" creationId="{6ACC79C7-02DD-149C-EDC3-BB64ED072567}"/>
          </ac:graphicFrameMkLst>
        </pc:graphicFrameChg>
      </pc:sldChg>
      <pc:sldChg chg="delSp modSp add mod">
        <pc:chgData name="Yas Mann" userId="f019b880-4234-44a6-a214-83bec8be52fd" providerId="ADAL" clId="{13387512-8399-F54C-A8C5-18C5CF1B6FD7}" dt="2025-08-22T01:51:25.497" v="2738" actId="113"/>
        <pc:sldMkLst>
          <pc:docMk/>
          <pc:sldMk cId="976214593" sldId="381"/>
        </pc:sldMkLst>
        <pc:spChg chg="mod">
          <ac:chgData name="Yas Mann" userId="f019b880-4234-44a6-a214-83bec8be52fd" providerId="ADAL" clId="{13387512-8399-F54C-A8C5-18C5CF1B6FD7}" dt="2025-08-22T01:51:25.497" v="2738" actId="113"/>
          <ac:spMkLst>
            <pc:docMk/>
            <pc:sldMk cId="976214593" sldId="381"/>
            <ac:spMk id="13" creationId="{3C876689-5D83-9C4C-516B-C5F6C75C3E6B}"/>
          </ac:spMkLst>
        </pc:spChg>
        <pc:graphicFrameChg chg="del">
          <ac:chgData name="Yas Mann" userId="f019b880-4234-44a6-a214-83bec8be52fd" providerId="ADAL" clId="{13387512-8399-F54C-A8C5-18C5CF1B6FD7}" dt="2025-08-22T01:51:18.651" v="2736" actId="478"/>
          <ac:graphicFrameMkLst>
            <pc:docMk/>
            <pc:sldMk cId="976214593" sldId="381"/>
            <ac:graphicFrameMk id="11" creationId="{0CA1D202-290B-6A57-A34B-61E2E45D01D2}"/>
          </ac:graphicFrameMkLst>
        </pc:graphicFrameChg>
      </pc:sldChg>
      <pc:sldChg chg="modSp add">
        <pc:chgData name="Yas Mann" userId="f019b880-4234-44a6-a214-83bec8be52fd" providerId="ADAL" clId="{13387512-8399-F54C-A8C5-18C5CF1B6FD7}" dt="2025-08-22T01:51:55.388" v="2744" actId="255"/>
        <pc:sldMkLst>
          <pc:docMk/>
          <pc:sldMk cId="439690069" sldId="382"/>
        </pc:sldMkLst>
        <pc:spChg chg="mod">
          <ac:chgData name="Yas Mann" userId="f019b880-4234-44a6-a214-83bec8be52fd" providerId="ADAL" clId="{13387512-8399-F54C-A8C5-18C5CF1B6FD7}" dt="2025-08-22T01:51:55.388" v="2744" actId="255"/>
          <ac:spMkLst>
            <pc:docMk/>
            <pc:sldMk cId="439690069" sldId="382"/>
            <ac:spMk id="13" creationId="{04EDE456-3D84-471D-2B92-B5120C0A2A02}"/>
          </ac:spMkLst>
        </pc:spChg>
      </pc:sldChg>
      <pc:sldChg chg="modSp add">
        <pc:chgData name="Yas Mann" userId="f019b880-4234-44a6-a214-83bec8be52fd" providerId="ADAL" clId="{13387512-8399-F54C-A8C5-18C5CF1B6FD7}" dt="2025-08-22T01:52:09.725" v="2747" actId="255"/>
        <pc:sldMkLst>
          <pc:docMk/>
          <pc:sldMk cId="1989110500" sldId="383"/>
        </pc:sldMkLst>
        <pc:spChg chg="mod">
          <ac:chgData name="Yas Mann" userId="f019b880-4234-44a6-a214-83bec8be52fd" providerId="ADAL" clId="{13387512-8399-F54C-A8C5-18C5CF1B6FD7}" dt="2025-08-22T01:52:09.725" v="2747" actId="255"/>
          <ac:spMkLst>
            <pc:docMk/>
            <pc:sldMk cId="1989110500" sldId="383"/>
            <ac:spMk id="13" creationId="{7CDCD9A2-BA1A-10C5-B216-C679EA5E2103}"/>
          </ac:spMkLst>
        </pc:spChg>
      </pc:sldChg>
      <pc:sldChg chg="modSp add">
        <pc:chgData name="Yas Mann" userId="f019b880-4234-44a6-a214-83bec8be52fd" providerId="ADAL" clId="{13387512-8399-F54C-A8C5-18C5CF1B6FD7}" dt="2025-08-22T01:52:29.348" v="2751" actId="1076"/>
        <pc:sldMkLst>
          <pc:docMk/>
          <pc:sldMk cId="4265745002" sldId="384"/>
        </pc:sldMkLst>
        <pc:spChg chg="mod">
          <ac:chgData name="Yas Mann" userId="f019b880-4234-44a6-a214-83bec8be52fd" providerId="ADAL" clId="{13387512-8399-F54C-A8C5-18C5CF1B6FD7}" dt="2025-08-22T01:52:29.348" v="2751" actId="1076"/>
          <ac:spMkLst>
            <pc:docMk/>
            <pc:sldMk cId="4265745002" sldId="384"/>
            <ac:spMk id="13" creationId="{D8A8753E-5703-6C98-5FB6-F8B494940CFE}"/>
          </ac:spMkLst>
        </pc:spChg>
      </pc:sldChg>
      <pc:sldChg chg="addSp delSp modSp add mod">
        <pc:chgData name="Yas Mann" userId="f019b880-4234-44a6-a214-83bec8be52fd" providerId="ADAL" clId="{13387512-8399-F54C-A8C5-18C5CF1B6FD7}" dt="2025-08-22T02:09:50.631" v="2901"/>
        <pc:sldMkLst>
          <pc:docMk/>
          <pc:sldMk cId="1909520510" sldId="385"/>
        </pc:sldMkLst>
        <pc:spChg chg="mod">
          <ac:chgData name="Yas Mann" userId="f019b880-4234-44a6-a214-83bec8be52fd" providerId="ADAL" clId="{13387512-8399-F54C-A8C5-18C5CF1B6FD7}" dt="2025-08-22T02:09:50.631" v="2901"/>
          <ac:spMkLst>
            <pc:docMk/>
            <pc:sldMk cId="1909520510" sldId="385"/>
            <ac:spMk id="7" creationId="{CCF2191D-1235-FBDE-0CBA-04BE72D49A0E}"/>
          </ac:spMkLst>
        </pc:spChg>
        <pc:spChg chg="add mod">
          <ac:chgData name="Yas Mann" userId="f019b880-4234-44a6-a214-83bec8be52fd" providerId="ADAL" clId="{13387512-8399-F54C-A8C5-18C5CF1B6FD7}" dt="2025-08-22T01:57:23.415" v="2833" actId="1076"/>
          <ac:spMkLst>
            <pc:docMk/>
            <pc:sldMk cId="1909520510" sldId="385"/>
            <ac:spMk id="11" creationId="{5E874399-A714-CDEB-E77C-38BB31EFF76A}"/>
          </ac:spMkLst>
        </pc:spChg>
        <pc:spChg chg="del">
          <ac:chgData name="Yas Mann" userId="f019b880-4234-44a6-a214-83bec8be52fd" providerId="ADAL" clId="{13387512-8399-F54C-A8C5-18C5CF1B6FD7}" dt="2025-08-22T01:53:08.786" v="2770" actId="478"/>
          <ac:spMkLst>
            <pc:docMk/>
            <pc:sldMk cId="1909520510" sldId="385"/>
            <ac:spMk id="13" creationId="{A2BA6CBD-775D-66E7-6CCA-6CBD45DCDA29}"/>
          </ac:spMkLst>
        </pc:spChg>
        <pc:picChg chg="add mod">
          <ac:chgData name="Yas Mann" userId="f019b880-4234-44a6-a214-83bec8be52fd" providerId="ADAL" clId="{13387512-8399-F54C-A8C5-18C5CF1B6FD7}" dt="2025-08-22T01:57:20.479" v="2832" actId="1076"/>
          <ac:picMkLst>
            <pc:docMk/>
            <pc:sldMk cId="1909520510" sldId="385"/>
            <ac:picMk id="12" creationId="{A6132FC8-C9EF-5E19-3040-C900D8E453B2}"/>
          </ac:picMkLst>
        </pc:picChg>
      </pc:sldChg>
      <pc:sldChg chg="addSp delSp modSp add mod">
        <pc:chgData name="Yas Mann" userId="f019b880-4234-44a6-a214-83bec8be52fd" providerId="ADAL" clId="{13387512-8399-F54C-A8C5-18C5CF1B6FD7}" dt="2025-08-22T02:09:50.631" v="2901"/>
        <pc:sldMkLst>
          <pc:docMk/>
          <pc:sldMk cId="1506570612" sldId="386"/>
        </pc:sldMkLst>
        <pc:spChg chg="mod">
          <ac:chgData name="Yas Mann" userId="f019b880-4234-44a6-a214-83bec8be52fd" providerId="ADAL" clId="{13387512-8399-F54C-A8C5-18C5CF1B6FD7}" dt="2025-08-22T02:09:50.631" v="2901"/>
          <ac:spMkLst>
            <pc:docMk/>
            <pc:sldMk cId="1506570612" sldId="386"/>
            <ac:spMk id="7" creationId="{41BC75D1-6D6B-E47A-744F-E0B0473AB0F7}"/>
          </ac:spMkLst>
        </pc:spChg>
        <pc:spChg chg="mod">
          <ac:chgData name="Yas Mann" userId="f019b880-4234-44a6-a214-83bec8be52fd" providerId="ADAL" clId="{13387512-8399-F54C-A8C5-18C5CF1B6FD7}" dt="2025-08-22T02:00:03.481" v="2854" actId="1076"/>
          <ac:spMkLst>
            <pc:docMk/>
            <pc:sldMk cId="1506570612" sldId="386"/>
            <ac:spMk id="11" creationId="{B59A94A8-257A-839A-1970-ED73A2A0594A}"/>
          </ac:spMkLst>
        </pc:spChg>
        <pc:spChg chg="add del">
          <ac:chgData name="Yas Mann" userId="f019b880-4234-44a6-a214-83bec8be52fd" providerId="ADAL" clId="{13387512-8399-F54C-A8C5-18C5CF1B6FD7}" dt="2025-08-22T01:59:43.165" v="2846" actId="22"/>
          <ac:spMkLst>
            <pc:docMk/>
            <pc:sldMk cId="1506570612" sldId="386"/>
            <ac:spMk id="13" creationId="{01760CE4-C622-FED1-D2F8-06BA78FD03A7}"/>
          </ac:spMkLst>
        </pc:spChg>
        <pc:spChg chg="add mod">
          <ac:chgData name="Yas Mann" userId="f019b880-4234-44a6-a214-83bec8be52fd" providerId="ADAL" clId="{13387512-8399-F54C-A8C5-18C5CF1B6FD7}" dt="2025-08-22T01:59:49.430" v="2848" actId="1076"/>
          <ac:spMkLst>
            <pc:docMk/>
            <pc:sldMk cId="1506570612" sldId="386"/>
            <ac:spMk id="15" creationId="{16619ADA-42B0-6F47-611A-529CDBF57A4F}"/>
          </ac:spMkLst>
        </pc:spChg>
        <pc:picChg chg="del">
          <ac:chgData name="Yas Mann" userId="f019b880-4234-44a6-a214-83bec8be52fd" providerId="ADAL" clId="{13387512-8399-F54C-A8C5-18C5CF1B6FD7}" dt="2025-08-22T01:59:41.618" v="2844" actId="478"/>
          <ac:picMkLst>
            <pc:docMk/>
            <pc:sldMk cId="1506570612" sldId="386"/>
            <ac:picMk id="12" creationId="{B7147CBC-AEC0-46C1-377B-FB9879C1DCD9}"/>
          </ac:picMkLst>
        </pc:picChg>
        <pc:picChg chg="add mod">
          <ac:chgData name="Yas Mann" userId="f019b880-4234-44a6-a214-83bec8be52fd" providerId="ADAL" clId="{13387512-8399-F54C-A8C5-18C5CF1B6FD7}" dt="2025-08-22T01:59:58.680" v="2852" actId="1076"/>
          <ac:picMkLst>
            <pc:docMk/>
            <pc:sldMk cId="1506570612" sldId="386"/>
            <ac:picMk id="10241" creationId="{26EDADBC-433C-19CA-4C04-32C97F9EE2F3}"/>
          </ac:picMkLst>
        </pc:picChg>
      </pc:sldChg>
      <pc:sldChg chg="addSp delSp modSp add mod">
        <pc:chgData name="Yas Mann" userId="f019b880-4234-44a6-a214-83bec8be52fd" providerId="ADAL" clId="{13387512-8399-F54C-A8C5-18C5CF1B6FD7}" dt="2025-08-22T02:09:50.631" v="2901"/>
        <pc:sldMkLst>
          <pc:docMk/>
          <pc:sldMk cId="2356964271" sldId="387"/>
        </pc:sldMkLst>
        <pc:spChg chg="add mod">
          <ac:chgData name="Yas Mann" userId="f019b880-4234-44a6-a214-83bec8be52fd" providerId="ADAL" clId="{13387512-8399-F54C-A8C5-18C5CF1B6FD7}" dt="2025-08-22T02:03:05.564" v="2862" actId="1076"/>
          <ac:spMkLst>
            <pc:docMk/>
            <pc:sldMk cId="2356964271" sldId="387"/>
            <ac:spMk id="4" creationId="{D4D298F5-1735-60C2-9AA3-132EDDC6F42A}"/>
          </ac:spMkLst>
        </pc:spChg>
        <pc:spChg chg="mod">
          <ac:chgData name="Yas Mann" userId="f019b880-4234-44a6-a214-83bec8be52fd" providerId="ADAL" clId="{13387512-8399-F54C-A8C5-18C5CF1B6FD7}" dt="2025-08-22T02:09:50.631" v="2901"/>
          <ac:spMkLst>
            <pc:docMk/>
            <pc:sldMk cId="2356964271" sldId="387"/>
            <ac:spMk id="7" creationId="{9F0752A5-DFB4-9096-4940-B3BD64DD6F4A}"/>
          </ac:spMkLst>
        </pc:spChg>
        <pc:spChg chg="mod">
          <ac:chgData name="Yas Mann" userId="f019b880-4234-44a6-a214-83bec8be52fd" providerId="ADAL" clId="{13387512-8399-F54C-A8C5-18C5CF1B6FD7}" dt="2025-08-22T02:03:11.932" v="2864" actId="14100"/>
          <ac:spMkLst>
            <pc:docMk/>
            <pc:sldMk cId="2356964271" sldId="387"/>
            <ac:spMk id="11" creationId="{BE54D2C3-051D-D26E-2BCD-11FB2698AD28}"/>
          </ac:spMkLst>
        </pc:spChg>
        <pc:picChg chg="del">
          <ac:chgData name="Yas Mann" userId="f019b880-4234-44a6-a214-83bec8be52fd" providerId="ADAL" clId="{13387512-8399-F54C-A8C5-18C5CF1B6FD7}" dt="2025-08-22T02:02:57.705" v="2859" actId="478"/>
          <ac:picMkLst>
            <pc:docMk/>
            <pc:sldMk cId="2356964271" sldId="387"/>
            <ac:picMk id="10241" creationId="{F3FF6A46-E6DA-E2E8-6C97-AC213CBCE5B0}"/>
          </ac:picMkLst>
        </pc:picChg>
        <pc:picChg chg="add mod">
          <ac:chgData name="Yas Mann" userId="f019b880-4234-44a6-a214-83bec8be52fd" providerId="ADAL" clId="{13387512-8399-F54C-A8C5-18C5CF1B6FD7}" dt="2025-08-22T02:03:14.546" v="2865" actId="1076"/>
          <ac:picMkLst>
            <pc:docMk/>
            <pc:sldMk cId="2356964271" sldId="387"/>
            <ac:picMk id="12289" creationId="{B7FD2AE1-9FB2-0B37-07C1-B170E9E5A3A8}"/>
          </ac:picMkLst>
        </pc:picChg>
      </pc:sldChg>
      <pc:sldChg chg="addSp delSp modSp add mod">
        <pc:chgData name="Yas Mann" userId="f019b880-4234-44a6-a214-83bec8be52fd" providerId="ADAL" clId="{13387512-8399-F54C-A8C5-18C5CF1B6FD7}" dt="2025-08-22T02:09:50.631" v="2901"/>
        <pc:sldMkLst>
          <pc:docMk/>
          <pc:sldMk cId="1266696525" sldId="388"/>
        </pc:sldMkLst>
        <pc:spChg chg="mod">
          <ac:chgData name="Yas Mann" userId="f019b880-4234-44a6-a214-83bec8be52fd" providerId="ADAL" clId="{13387512-8399-F54C-A8C5-18C5CF1B6FD7}" dt="2025-08-22T02:09:50.631" v="2901"/>
          <ac:spMkLst>
            <pc:docMk/>
            <pc:sldMk cId="1266696525" sldId="388"/>
            <ac:spMk id="7" creationId="{93948C7B-430A-5209-642E-3A9133E43A86}"/>
          </ac:spMkLst>
        </pc:spChg>
        <pc:spChg chg="mod">
          <ac:chgData name="Yas Mann" userId="f019b880-4234-44a6-a214-83bec8be52fd" providerId="ADAL" clId="{13387512-8399-F54C-A8C5-18C5CF1B6FD7}" dt="2025-08-22T02:05:10.613" v="2877" actId="1076"/>
          <ac:spMkLst>
            <pc:docMk/>
            <pc:sldMk cId="1266696525" sldId="388"/>
            <ac:spMk id="11" creationId="{80A97E82-15A4-51C4-9AB5-D34F693AE9FB}"/>
          </ac:spMkLst>
        </pc:spChg>
        <pc:picChg chg="del">
          <ac:chgData name="Yas Mann" userId="f019b880-4234-44a6-a214-83bec8be52fd" providerId="ADAL" clId="{13387512-8399-F54C-A8C5-18C5CF1B6FD7}" dt="2025-08-22T02:04:44.245" v="2868" actId="478"/>
          <ac:picMkLst>
            <pc:docMk/>
            <pc:sldMk cId="1266696525" sldId="388"/>
            <ac:picMk id="12289" creationId="{9B17B490-4ACB-7BDE-0C9F-ACA909DE6E74}"/>
          </ac:picMkLst>
        </pc:picChg>
        <pc:picChg chg="add mod">
          <ac:chgData name="Yas Mann" userId="f019b880-4234-44a6-a214-83bec8be52fd" providerId="ADAL" clId="{13387512-8399-F54C-A8C5-18C5CF1B6FD7}" dt="2025-08-22T02:05:07.713" v="2876" actId="14100"/>
          <ac:picMkLst>
            <pc:docMk/>
            <pc:sldMk cId="1266696525" sldId="388"/>
            <ac:picMk id="14338" creationId="{C457D682-825A-7DC2-4B5A-273173772069}"/>
          </ac:picMkLst>
        </pc:picChg>
      </pc:sldChg>
      <pc:sldChg chg="addSp delSp modSp add mod">
        <pc:chgData name="Yas Mann" userId="f019b880-4234-44a6-a214-83bec8be52fd" providerId="ADAL" clId="{13387512-8399-F54C-A8C5-18C5CF1B6FD7}" dt="2025-08-22T02:09:50.631" v="2901"/>
        <pc:sldMkLst>
          <pc:docMk/>
          <pc:sldMk cId="101149817" sldId="389"/>
        </pc:sldMkLst>
        <pc:spChg chg="mod">
          <ac:chgData name="Yas Mann" userId="f019b880-4234-44a6-a214-83bec8be52fd" providerId="ADAL" clId="{13387512-8399-F54C-A8C5-18C5CF1B6FD7}" dt="2025-08-22T02:09:50.631" v="2901"/>
          <ac:spMkLst>
            <pc:docMk/>
            <pc:sldMk cId="101149817" sldId="389"/>
            <ac:spMk id="7" creationId="{860C6C3B-AC40-6732-6D5A-163AF40DEDA0}"/>
          </ac:spMkLst>
        </pc:spChg>
        <pc:spChg chg="del">
          <ac:chgData name="Yas Mann" userId="f019b880-4234-44a6-a214-83bec8be52fd" providerId="ADAL" clId="{13387512-8399-F54C-A8C5-18C5CF1B6FD7}" dt="2025-08-22T02:07:24.713" v="2879" actId="478"/>
          <ac:spMkLst>
            <pc:docMk/>
            <pc:sldMk cId="101149817" sldId="389"/>
            <ac:spMk id="11" creationId="{664D6A4D-8A8E-7C91-65D8-F71D7A1CF36F}"/>
          </ac:spMkLst>
        </pc:spChg>
        <pc:spChg chg="add mod">
          <ac:chgData name="Yas Mann" userId="f019b880-4234-44a6-a214-83bec8be52fd" providerId="ADAL" clId="{13387512-8399-F54C-A8C5-18C5CF1B6FD7}" dt="2025-08-22T02:07:40.646" v="2885" actId="1076"/>
          <ac:spMkLst>
            <pc:docMk/>
            <pc:sldMk cId="101149817" sldId="389"/>
            <ac:spMk id="12" creationId="{EF22800E-5A39-1B88-49D5-144402A95582}"/>
          </ac:spMkLst>
        </pc:spChg>
        <pc:spChg chg="add mod">
          <ac:chgData name="Yas Mann" userId="f019b880-4234-44a6-a214-83bec8be52fd" providerId="ADAL" clId="{13387512-8399-F54C-A8C5-18C5CF1B6FD7}" dt="2025-08-22T02:07:44.748" v="2886" actId="1076"/>
          <ac:spMkLst>
            <pc:docMk/>
            <pc:sldMk cId="101149817" sldId="389"/>
            <ac:spMk id="13" creationId="{6FDA71BF-304B-D7CB-6713-922D505DACB2}"/>
          </ac:spMkLst>
        </pc:spChg>
        <pc:spChg chg="add">
          <ac:chgData name="Yas Mann" userId="f019b880-4234-44a6-a214-83bec8be52fd" providerId="ADAL" clId="{13387512-8399-F54C-A8C5-18C5CF1B6FD7}" dt="2025-08-22T02:07:25.251" v="2880"/>
          <ac:spMkLst>
            <pc:docMk/>
            <pc:sldMk cId="101149817" sldId="389"/>
            <ac:spMk id="17" creationId="{093D4C3B-4791-7060-5196-D3DC6B51E248}"/>
          </ac:spMkLst>
        </pc:spChg>
        <pc:picChg chg="del">
          <ac:chgData name="Yas Mann" userId="f019b880-4234-44a6-a214-83bec8be52fd" providerId="ADAL" clId="{13387512-8399-F54C-A8C5-18C5CF1B6FD7}" dt="2025-08-22T02:07:24.713" v="2879" actId="478"/>
          <ac:picMkLst>
            <pc:docMk/>
            <pc:sldMk cId="101149817" sldId="389"/>
            <ac:picMk id="14338" creationId="{B06682AC-4110-6D31-4DFE-7C149574779F}"/>
          </ac:picMkLst>
        </pc:picChg>
      </pc:sldChg>
      <pc:sldChg chg="delSp modSp add mod">
        <pc:chgData name="Yas Mann" userId="f019b880-4234-44a6-a214-83bec8be52fd" providerId="ADAL" clId="{13387512-8399-F54C-A8C5-18C5CF1B6FD7}" dt="2025-08-22T02:09:50.631" v="2901"/>
        <pc:sldMkLst>
          <pc:docMk/>
          <pc:sldMk cId="2916592633" sldId="390"/>
        </pc:sldMkLst>
        <pc:spChg chg="mod">
          <ac:chgData name="Yas Mann" userId="f019b880-4234-44a6-a214-83bec8be52fd" providerId="ADAL" clId="{13387512-8399-F54C-A8C5-18C5CF1B6FD7}" dt="2025-08-22T02:09:50.631" v="2901"/>
          <ac:spMkLst>
            <pc:docMk/>
            <pc:sldMk cId="2916592633" sldId="390"/>
            <ac:spMk id="7" creationId="{FECE838E-E08C-2751-C437-7D1E46F3936C}"/>
          </ac:spMkLst>
        </pc:spChg>
        <pc:spChg chg="mod">
          <ac:chgData name="Yas Mann" userId="f019b880-4234-44a6-a214-83bec8be52fd" providerId="ADAL" clId="{13387512-8399-F54C-A8C5-18C5CF1B6FD7}" dt="2025-08-22T02:08:35.764" v="2895" actId="1076"/>
          <ac:spMkLst>
            <pc:docMk/>
            <pc:sldMk cId="2916592633" sldId="390"/>
            <ac:spMk id="12" creationId="{4C0722DD-87B4-0D19-225D-1E644B8C4BDE}"/>
          </ac:spMkLst>
        </pc:spChg>
        <pc:spChg chg="del">
          <ac:chgData name="Yas Mann" userId="f019b880-4234-44a6-a214-83bec8be52fd" providerId="ADAL" clId="{13387512-8399-F54C-A8C5-18C5CF1B6FD7}" dt="2025-08-22T02:08:13.922" v="2888" actId="478"/>
          <ac:spMkLst>
            <pc:docMk/>
            <pc:sldMk cId="2916592633" sldId="390"/>
            <ac:spMk id="13" creationId="{6632D848-64B6-D6DC-7A76-3ACC43D2830A}"/>
          </ac:spMkLst>
        </pc:spChg>
      </pc:sldChg>
      <pc:sldChg chg="addSp modSp add mod">
        <pc:chgData name="Yas Mann" userId="f019b880-4234-44a6-a214-83bec8be52fd" providerId="ADAL" clId="{13387512-8399-F54C-A8C5-18C5CF1B6FD7}" dt="2025-08-22T02:12:16.396" v="2914" actId="1076"/>
        <pc:sldMkLst>
          <pc:docMk/>
          <pc:sldMk cId="1609582537" sldId="391"/>
        </pc:sldMkLst>
        <pc:spChg chg="mod">
          <ac:chgData name="Yas Mann" userId="f019b880-4234-44a6-a214-83bec8be52fd" providerId="ADAL" clId="{13387512-8399-F54C-A8C5-18C5CF1B6FD7}" dt="2025-08-22T02:09:50.631" v="2901"/>
          <ac:spMkLst>
            <pc:docMk/>
            <pc:sldMk cId="1609582537" sldId="391"/>
            <ac:spMk id="7" creationId="{3A6AA742-C02F-395D-7209-FFCB0799C936}"/>
          </ac:spMkLst>
        </pc:spChg>
        <pc:spChg chg="add mod">
          <ac:chgData name="Yas Mann" userId="f019b880-4234-44a6-a214-83bec8be52fd" providerId="ADAL" clId="{13387512-8399-F54C-A8C5-18C5CF1B6FD7}" dt="2025-08-22T02:12:16.396" v="2914" actId="1076"/>
          <ac:spMkLst>
            <pc:docMk/>
            <pc:sldMk cId="1609582537" sldId="391"/>
            <ac:spMk id="11" creationId="{5396D10A-F99B-10F9-F9CB-E671906A554A}"/>
          </ac:spMkLst>
        </pc:spChg>
        <pc:spChg chg="mod">
          <ac:chgData name="Yas Mann" userId="f019b880-4234-44a6-a214-83bec8be52fd" providerId="ADAL" clId="{13387512-8399-F54C-A8C5-18C5CF1B6FD7}" dt="2025-08-22T02:12:14.898" v="2913" actId="1076"/>
          <ac:spMkLst>
            <pc:docMk/>
            <pc:sldMk cId="1609582537" sldId="391"/>
            <ac:spMk id="12" creationId="{86EA9768-67E7-CAF1-A0BD-E5C115FEE712}"/>
          </ac:spMkLst>
        </pc:spChg>
      </pc:sldChg>
      <pc:sldChg chg="addSp delSp modSp add mod">
        <pc:chgData name="Yas Mann" userId="f019b880-4234-44a6-a214-83bec8be52fd" providerId="ADAL" clId="{13387512-8399-F54C-A8C5-18C5CF1B6FD7}" dt="2025-08-22T02:15:35.469" v="2943" actId="20577"/>
        <pc:sldMkLst>
          <pc:docMk/>
          <pc:sldMk cId="2865947148" sldId="392"/>
        </pc:sldMkLst>
        <pc:spChg chg="del">
          <ac:chgData name="Yas Mann" userId="f019b880-4234-44a6-a214-83bec8be52fd" providerId="ADAL" clId="{13387512-8399-F54C-A8C5-18C5CF1B6FD7}" dt="2025-08-22T02:13:44.320" v="2922" actId="478"/>
          <ac:spMkLst>
            <pc:docMk/>
            <pc:sldMk cId="2865947148" sldId="392"/>
            <ac:spMk id="11" creationId="{3896CCEE-6351-60F8-4E38-4203A3022CAF}"/>
          </ac:spMkLst>
        </pc:spChg>
        <pc:spChg chg="del mod">
          <ac:chgData name="Yas Mann" userId="f019b880-4234-44a6-a214-83bec8be52fd" providerId="ADAL" clId="{13387512-8399-F54C-A8C5-18C5CF1B6FD7}" dt="2025-08-22T02:13:43.308" v="2921" actId="478"/>
          <ac:spMkLst>
            <pc:docMk/>
            <pc:sldMk cId="2865947148" sldId="392"/>
            <ac:spMk id="12" creationId="{5D994E52-E856-8C59-AE52-1F3EF41EC32E}"/>
          </ac:spMkLst>
        </pc:spChg>
        <pc:spChg chg="add del mod">
          <ac:chgData name="Yas Mann" userId="f019b880-4234-44a6-a214-83bec8be52fd" providerId="ADAL" clId="{13387512-8399-F54C-A8C5-18C5CF1B6FD7}" dt="2025-08-22T02:15:35.469" v="2943" actId="20577"/>
          <ac:spMkLst>
            <pc:docMk/>
            <pc:sldMk cId="2865947148" sldId="392"/>
            <ac:spMk id="13" creationId="{C5A8CB5C-5647-1104-7C04-3E1C7FF17918}"/>
          </ac:spMkLst>
        </pc:spChg>
        <pc:picChg chg="add mod">
          <ac:chgData name="Yas Mann" userId="f019b880-4234-44a6-a214-83bec8be52fd" providerId="ADAL" clId="{13387512-8399-F54C-A8C5-18C5CF1B6FD7}" dt="2025-08-22T02:14:22.763" v="2936" actId="1076"/>
          <ac:picMkLst>
            <pc:docMk/>
            <pc:sldMk cId="2865947148" sldId="392"/>
            <ac:picMk id="18434" creationId="{277D27DC-E4BE-DE7B-642E-150D48A40CF9}"/>
          </ac:picMkLst>
        </pc:picChg>
      </pc:sldChg>
      <pc:sldChg chg="delSp modSp add mod">
        <pc:chgData name="Yas Mann" userId="f019b880-4234-44a6-a214-83bec8be52fd" providerId="ADAL" clId="{13387512-8399-F54C-A8C5-18C5CF1B6FD7}" dt="2025-08-22T02:15:48.949" v="2948" actId="1076"/>
        <pc:sldMkLst>
          <pc:docMk/>
          <pc:sldMk cId="3246919733" sldId="393"/>
        </pc:sldMkLst>
        <pc:spChg chg="mod">
          <ac:chgData name="Yas Mann" userId="f019b880-4234-44a6-a214-83bec8be52fd" providerId="ADAL" clId="{13387512-8399-F54C-A8C5-18C5CF1B6FD7}" dt="2025-08-22T02:15:48.949" v="2948" actId="1076"/>
          <ac:spMkLst>
            <pc:docMk/>
            <pc:sldMk cId="3246919733" sldId="393"/>
            <ac:spMk id="13" creationId="{850649D7-5E91-0CE8-70D2-8DB966D6D89B}"/>
          </ac:spMkLst>
        </pc:spChg>
        <pc:picChg chg="del">
          <ac:chgData name="Yas Mann" userId="f019b880-4234-44a6-a214-83bec8be52fd" providerId="ADAL" clId="{13387512-8399-F54C-A8C5-18C5CF1B6FD7}" dt="2025-08-22T02:15:46.759" v="2947" actId="478"/>
          <ac:picMkLst>
            <pc:docMk/>
            <pc:sldMk cId="3246919733" sldId="393"/>
            <ac:picMk id="18434" creationId="{42256E3D-9AFD-602D-CEC0-A9F09EBA2F16}"/>
          </ac:picMkLst>
        </pc:picChg>
      </pc:sldChg>
      <pc:sldChg chg="addSp delSp modSp add mod">
        <pc:chgData name="Yas Mann" userId="f019b880-4234-44a6-a214-83bec8be52fd" providerId="ADAL" clId="{13387512-8399-F54C-A8C5-18C5CF1B6FD7}" dt="2025-08-22T02:18:17.743" v="2980" actId="20577"/>
        <pc:sldMkLst>
          <pc:docMk/>
          <pc:sldMk cId="953403156" sldId="394"/>
        </pc:sldMkLst>
        <pc:spChg chg="add mod">
          <ac:chgData name="Yas Mann" userId="f019b880-4234-44a6-a214-83bec8be52fd" providerId="ADAL" clId="{13387512-8399-F54C-A8C5-18C5CF1B6FD7}" dt="2025-08-22T02:18:04.912" v="2976" actId="20577"/>
          <ac:spMkLst>
            <pc:docMk/>
            <pc:sldMk cId="953403156" sldId="394"/>
            <ac:spMk id="12" creationId="{856FD757-AA69-ABCE-9999-0296C6F1178B}"/>
          </ac:spMkLst>
        </pc:spChg>
        <pc:spChg chg="del">
          <ac:chgData name="Yas Mann" userId="f019b880-4234-44a6-a214-83bec8be52fd" providerId="ADAL" clId="{13387512-8399-F54C-A8C5-18C5CF1B6FD7}" dt="2025-08-22T02:17:03.897" v="2950" actId="478"/>
          <ac:spMkLst>
            <pc:docMk/>
            <pc:sldMk cId="953403156" sldId="394"/>
            <ac:spMk id="13" creationId="{FCAF4E22-20D9-96B0-40D9-F0A81F617386}"/>
          </ac:spMkLst>
        </pc:spChg>
        <pc:graphicFrameChg chg="add mod modGraphic">
          <ac:chgData name="Yas Mann" userId="f019b880-4234-44a6-a214-83bec8be52fd" providerId="ADAL" clId="{13387512-8399-F54C-A8C5-18C5CF1B6FD7}" dt="2025-08-22T02:18:17.743" v="2980" actId="20577"/>
          <ac:graphicFrameMkLst>
            <pc:docMk/>
            <pc:sldMk cId="953403156" sldId="394"/>
            <ac:graphicFrameMk id="11" creationId="{3A3EB784-2861-1DBC-823F-DEB6887D015D}"/>
          </ac:graphicFrameMkLst>
        </pc:graphicFrameChg>
      </pc:sldChg>
      <pc:sldChg chg="addSp delSp modSp add mod">
        <pc:chgData name="Yas Mann" userId="f019b880-4234-44a6-a214-83bec8be52fd" providerId="ADAL" clId="{13387512-8399-F54C-A8C5-18C5CF1B6FD7}" dt="2025-08-22T02:38:26.620" v="3228" actId="1076"/>
        <pc:sldMkLst>
          <pc:docMk/>
          <pc:sldMk cId="4188628607" sldId="395"/>
        </pc:sldMkLst>
        <pc:spChg chg="mod">
          <ac:chgData name="Yas Mann" userId="f019b880-4234-44a6-a214-83bec8be52fd" providerId="ADAL" clId="{13387512-8399-F54C-A8C5-18C5CF1B6FD7}" dt="2025-08-22T02:19:46.338" v="3000" actId="20577"/>
          <ac:spMkLst>
            <pc:docMk/>
            <pc:sldMk cId="4188628607" sldId="395"/>
            <ac:spMk id="7" creationId="{D4200F9D-F62C-31ED-2171-40785CE564AD}"/>
          </ac:spMkLst>
        </pc:spChg>
        <pc:spChg chg="mod">
          <ac:chgData name="Yas Mann" userId="f019b880-4234-44a6-a214-83bec8be52fd" providerId="ADAL" clId="{13387512-8399-F54C-A8C5-18C5CF1B6FD7}" dt="2025-08-22T02:38:04.353" v="3223" actId="1076"/>
          <ac:spMkLst>
            <pc:docMk/>
            <pc:sldMk cId="4188628607" sldId="395"/>
            <ac:spMk id="12" creationId="{AC8880DB-ADDD-60CD-263D-8EF7864ACA05}"/>
          </ac:spMkLst>
        </pc:spChg>
        <pc:graphicFrameChg chg="del modGraphic">
          <ac:chgData name="Yas Mann" userId="f019b880-4234-44a6-a214-83bec8be52fd" providerId="ADAL" clId="{13387512-8399-F54C-A8C5-18C5CF1B6FD7}" dt="2025-08-22T02:38:22.709" v="3226" actId="478"/>
          <ac:graphicFrameMkLst>
            <pc:docMk/>
            <pc:sldMk cId="4188628607" sldId="395"/>
            <ac:graphicFrameMk id="11" creationId="{32D2702D-817F-25E3-B6BB-520A63A6741F}"/>
          </ac:graphicFrameMkLst>
        </pc:graphicFrameChg>
        <pc:picChg chg="add mod">
          <ac:chgData name="Yas Mann" userId="f019b880-4234-44a6-a214-83bec8be52fd" providerId="ADAL" clId="{13387512-8399-F54C-A8C5-18C5CF1B6FD7}" dt="2025-08-22T02:38:26.620" v="3228" actId="1076"/>
          <ac:picMkLst>
            <pc:docMk/>
            <pc:sldMk cId="4188628607" sldId="395"/>
            <ac:picMk id="13" creationId="{33065B64-741B-8608-D70D-E70B22EC539A}"/>
          </ac:picMkLst>
        </pc:picChg>
      </pc:sldChg>
      <pc:sldChg chg="modSp add mod">
        <pc:chgData name="Yas Mann" userId="f019b880-4234-44a6-a214-83bec8be52fd" providerId="ADAL" clId="{13387512-8399-F54C-A8C5-18C5CF1B6FD7}" dt="2025-08-23T19:48:20.483" v="4048" actId="1076"/>
        <pc:sldMkLst>
          <pc:docMk/>
          <pc:sldMk cId="3928157448" sldId="396"/>
        </pc:sldMkLst>
        <pc:grpChg chg="mod">
          <ac:chgData name="Yas Mann" userId="f019b880-4234-44a6-a214-83bec8be52fd" providerId="ADAL" clId="{13387512-8399-F54C-A8C5-18C5CF1B6FD7}" dt="2025-08-23T19:48:20.483" v="4048" actId="1076"/>
          <ac:grpSpMkLst>
            <pc:docMk/>
            <pc:sldMk cId="3928157448" sldId="396"/>
            <ac:grpSpMk id="10" creationId="{1F6FD24C-94EB-68D7-47C7-4CEBFB00C6E1}"/>
          </ac:grpSpMkLst>
        </pc:grpChg>
      </pc:sldChg>
      <pc:sldChg chg="modSp add mod ord">
        <pc:chgData name="Yas Mann" userId="f019b880-4234-44a6-a214-83bec8be52fd" providerId="ADAL" clId="{13387512-8399-F54C-A8C5-18C5CF1B6FD7}" dt="2025-08-22T02:25:43.636" v="3120" actId="1076"/>
        <pc:sldMkLst>
          <pc:docMk/>
          <pc:sldMk cId="1590569420" sldId="397"/>
        </pc:sldMkLst>
        <pc:spChg chg="mod">
          <ac:chgData name="Yas Mann" userId="f019b880-4234-44a6-a214-83bec8be52fd" providerId="ADAL" clId="{13387512-8399-F54C-A8C5-18C5CF1B6FD7}" dt="2025-08-22T02:25:43.636" v="3120" actId="1076"/>
          <ac:spMkLst>
            <pc:docMk/>
            <pc:sldMk cId="1590569420" sldId="397"/>
            <ac:spMk id="16" creationId="{187EBD70-67B3-FC86-8785-20ECF89FF306}"/>
          </ac:spMkLst>
        </pc:spChg>
      </pc:sldChg>
      <pc:sldChg chg="add del setBg">
        <pc:chgData name="Yas Mann" userId="f019b880-4234-44a6-a214-83bec8be52fd" providerId="ADAL" clId="{13387512-8399-F54C-A8C5-18C5CF1B6FD7}" dt="2025-08-22T02:25:06.027" v="3096"/>
        <pc:sldMkLst>
          <pc:docMk/>
          <pc:sldMk cId="2082575741" sldId="397"/>
        </pc:sldMkLst>
      </pc:sldChg>
      <pc:sldChg chg="add del setBg">
        <pc:chgData name="Yas Mann" userId="f019b880-4234-44a6-a214-83bec8be52fd" providerId="ADAL" clId="{13387512-8399-F54C-A8C5-18C5CF1B6FD7}" dt="2025-08-22T02:24:58.494" v="3094"/>
        <pc:sldMkLst>
          <pc:docMk/>
          <pc:sldMk cId="4234652541" sldId="397"/>
        </pc:sldMkLst>
      </pc:sldChg>
      <pc:sldChg chg="modSp add mod ord">
        <pc:chgData name="Yas Mann" userId="f019b880-4234-44a6-a214-83bec8be52fd" providerId="ADAL" clId="{13387512-8399-F54C-A8C5-18C5CF1B6FD7}" dt="2025-08-22T02:26:05.218" v="3131" actId="1076"/>
        <pc:sldMkLst>
          <pc:docMk/>
          <pc:sldMk cId="1256353259" sldId="398"/>
        </pc:sldMkLst>
        <pc:spChg chg="mod">
          <ac:chgData name="Yas Mann" userId="f019b880-4234-44a6-a214-83bec8be52fd" providerId="ADAL" clId="{13387512-8399-F54C-A8C5-18C5CF1B6FD7}" dt="2025-08-22T02:26:05.218" v="3131" actId="1076"/>
          <ac:spMkLst>
            <pc:docMk/>
            <pc:sldMk cId="1256353259" sldId="398"/>
            <ac:spMk id="16" creationId="{12A3943E-E6FF-419C-D543-A4BCAD09C33E}"/>
          </ac:spMkLst>
        </pc:spChg>
      </pc:sldChg>
      <pc:sldChg chg="modSp add mod ord">
        <pc:chgData name="Yas Mann" userId="f019b880-4234-44a6-a214-83bec8be52fd" providerId="ADAL" clId="{13387512-8399-F54C-A8C5-18C5CF1B6FD7}" dt="2025-08-22T02:26:19.005" v="3137" actId="20577"/>
        <pc:sldMkLst>
          <pc:docMk/>
          <pc:sldMk cId="2150499334" sldId="399"/>
        </pc:sldMkLst>
        <pc:spChg chg="mod">
          <ac:chgData name="Yas Mann" userId="f019b880-4234-44a6-a214-83bec8be52fd" providerId="ADAL" clId="{13387512-8399-F54C-A8C5-18C5CF1B6FD7}" dt="2025-08-22T02:26:19.005" v="3137" actId="20577"/>
          <ac:spMkLst>
            <pc:docMk/>
            <pc:sldMk cId="2150499334" sldId="399"/>
            <ac:spMk id="16" creationId="{60359E5A-09A4-8B8F-FA92-C24BD3102E7B}"/>
          </ac:spMkLst>
        </pc:spChg>
      </pc:sldChg>
      <pc:sldChg chg="modSp add mod ord">
        <pc:chgData name="Yas Mann" userId="f019b880-4234-44a6-a214-83bec8be52fd" providerId="ADAL" clId="{13387512-8399-F54C-A8C5-18C5CF1B6FD7}" dt="2025-08-22T02:26:37.576" v="3150" actId="20577"/>
        <pc:sldMkLst>
          <pc:docMk/>
          <pc:sldMk cId="1453910145" sldId="400"/>
        </pc:sldMkLst>
        <pc:spChg chg="mod">
          <ac:chgData name="Yas Mann" userId="f019b880-4234-44a6-a214-83bec8be52fd" providerId="ADAL" clId="{13387512-8399-F54C-A8C5-18C5CF1B6FD7}" dt="2025-08-22T02:26:37.576" v="3150" actId="20577"/>
          <ac:spMkLst>
            <pc:docMk/>
            <pc:sldMk cId="1453910145" sldId="400"/>
            <ac:spMk id="16" creationId="{7598058E-B936-CACC-7D76-1F9A879C0EBA}"/>
          </ac:spMkLst>
        </pc:spChg>
      </pc:sldChg>
      <pc:sldChg chg="modSp add mod ord">
        <pc:chgData name="Yas Mann" userId="f019b880-4234-44a6-a214-83bec8be52fd" providerId="ADAL" clId="{13387512-8399-F54C-A8C5-18C5CF1B6FD7}" dt="2025-08-22T02:26:57.379" v="3160" actId="20577"/>
        <pc:sldMkLst>
          <pc:docMk/>
          <pc:sldMk cId="777346555" sldId="401"/>
        </pc:sldMkLst>
        <pc:spChg chg="mod">
          <ac:chgData name="Yas Mann" userId="f019b880-4234-44a6-a214-83bec8be52fd" providerId="ADAL" clId="{13387512-8399-F54C-A8C5-18C5CF1B6FD7}" dt="2025-08-22T02:26:57.379" v="3160" actId="20577"/>
          <ac:spMkLst>
            <pc:docMk/>
            <pc:sldMk cId="777346555" sldId="401"/>
            <ac:spMk id="16" creationId="{7C6CFEE1-D0F3-8C4C-8FB7-1B24D4CB2C99}"/>
          </ac:spMkLst>
        </pc:spChg>
      </pc:sldChg>
      <pc:sldChg chg="modSp add mod ord">
        <pc:chgData name="Yas Mann" userId="f019b880-4234-44a6-a214-83bec8be52fd" providerId="ADAL" clId="{13387512-8399-F54C-A8C5-18C5CF1B6FD7}" dt="2025-08-22T02:27:10.180" v="3173" actId="20577"/>
        <pc:sldMkLst>
          <pc:docMk/>
          <pc:sldMk cId="2507087542" sldId="402"/>
        </pc:sldMkLst>
        <pc:spChg chg="mod">
          <ac:chgData name="Yas Mann" userId="f019b880-4234-44a6-a214-83bec8be52fd" providerId="ADAL" clId="{13387512-8399-F54C-A8C5-18C5CF1B6FD7}" dt="2025-08-22T02:27:10.180" v="3173" actId="20577"/>
          <ac:spMkLst>
            <pc:docMk/>
            <pc:sldMk cId="2507087542" sldId="402"/>
            <ac:spMk id="16" creationId="{53E23C67-9035-16A1-CFA4-4219E7282536}"/>
          </ac:spMkLst>
        </pc:spChg>
      </pc:sldChg>
      <pc:sldChg chg="addSp delSp modSp add mod">
        <pc:chgData name="Yas Mann" userId="f019b880-4234-44a6-a214-83bec8be52fd" providerId="ADAL" clId="{13387512-8399-F54C-A8C5-18C5CF1B6FD7}" dt="2025-08-22T02:40:24.686" v="3238" actId="1076"/>
        <pc:sldMkLst>
          <pc:docMk/>
          <pc:sldMk cId="3923220337" sldId="403"/>
        </pc:sldMkLst>
        <pc:spChg chg="add mod">
          <ac:chgData name="Yas Mann" userId="f019b880-4234-44a6-a214-83bec8be52fd" providerId="ADAL" clId="{13387512-8399-F54C-A8C5-18C5CF1B6FD7}" dt="2025-08-22T02:40:18.169" v="3236" actId="1076"/>
          <ac:spMkLst>
            <pc:docMk/>
            <pc:sldMk cId="3923220337" sldId="403"/>
            <ac:spMk id="11" creationId="{23DBC3EC-CE26-EF18-D9B1-562EE8E293CF}"/>
          </ac:spMkLst>
        </pc:spChg>
        <pc:spChg chg="mod">
          <ac:chgData name="Yas Mann" userId="f019b880-4234-44a6-a214-83bec8be52fd" providerId="ADAL" clId="{13387512-8399-F54C-A8C5-18C5CF1B6FD7}" dt="2025-08-22T02:40:24.686" v="3238" actId="1076"/>
          <ac:spMkLst>
            <pc:docMk/>
            <pc:sldMk cId="3923220337" sldId="403"/>
            <ac:spMk id="12" creationId="{03C2405D-A74E-9FA3-DBF5-DF2D04504813}"/>
          </ac:spMkLst>
        </pc:spChg>
        <pc:picChg chg="del">
          <ac:chgData name="Yas Mann" userId="f019b880-4234-44a6-a214-83bec8be52fd" providerId="ADAL" clId="{13387512-8399-F54C-A8C5-18C5CF1B6FD7}" dt="2025-08-22T02:40:08.264" v="3232" actId="478"/>
          <ac:picMkLst>
            <pc:docMk/>
            <pc:sldMk cId="3923220337" sldId="403"/>
            <ac:picMk id="13" creationId="{616C4887-7E00-C8EF-0B4D-5DE192E0D36F}"/>
          </ac:picMkLst>
        </pc:picChg>
        <pc:picChg chg="add mod">
          <ac:chgData name="Yas Mann" userId="f019b880-4234-44a6-a214-83bec8be52fd" providerId="ADAL" clId="{13387512-8399-F54C-A8C5-18C5CF1B6FD7}" dt="2025-08-22T02:40:18.169" v="3236" actId="1076"/>
          <ac:picMkLst>
            <pc:docMk/>
            <pc:sldMk cId="3923220337" sldId="403"/>
            <ac:picMk id="22529" creationId="{A43B8304-AAB8-ABD2-D7A4-533BA8D8B8F7}"/>
          </ac:picMkLst>
        </pc:picChg>
      </pc:sldChg>
      <pc:sldChg chg="addSp delSp modSp add mod">
        <pc:chgData name="Yas Mann" userId="f019b880-4234-44a6-a214-83bec8be52fd" providerId="ADAL" clId="{13387512-8399-F54C-A8C5-18C5CF1B6FD7}" dt="2025-08-22T02:43:44.273" v="3270" actId="255"/>
        <pc:sldMkLst>
          <pc:docMk/>
          <pc:sldMk cId="769464579" sldId="404"/>
        </pc:sldMkLst>
        <pc:spChg chg="del">
          <ac:chgData name="Yas Mann" userId="f019b880-4234-44a6-a214-83bec8be52fd" providerId="ADAL" clId="{13387512-8399-F54C-A8C5-18C5CF1B6FD7}" dt="2025-08-22T02:42:38.268" v="3240" actId="478"/>
          <ac:spMkLst>
            <pc:docMk/>
            <pc:sldMk cId="769464579" sldId="404"/>
            <ac:spMk id="12" creationId="{EAAC64DB-5733-0031-D1CA-1C811BCC718B}"/>
          </ac:spMkLst>
        </pc:spChg>
        <pc:spChg chg="add mod">
          <ac:chgData name="Yas Mann" userId="f019b880-4234-44a6-a214-83bec8be52fd" providerId="ADAL" clId="{13387512-8399-F54C-A8C5-18C5CF1B6FD7}" dt="2025-08-22T02:43:01.754" v="3249" actId="1076"/>
          <ac:spMkLst>
            <pc:docMk/>
            <pc:sldMk cId="769464579" sldId="404"/>
            <ac:spMk id="18" creationId="{0844F368-0595-DD8A-A679-8F11EE348B80}"/>
          </ac:spMkLst>
        </pc:spChg>
        <pc:graphicFrameChg chg="add mod modGraphic">
          <ac:chgData name="Yas Mann" userId="f019b880-4234-44a6-a214-83bec8be52fd" providerId="ADAL" clId="{13387512-8399-F54C-A8C5-18C5CF1B6FD7}" dt="2025-08-22T02:43:44.273" v="3270" actId="255"/>
          <ac:graphicFrameMkLst>
            <pc:docMk/>
            <pc:sldMk cId="769464579" sldId="404"/>
            <ac:graphicFrameMk id="13" creationId="{32DA6A21-C8B8-1C90-E8C9-DF3B4A68C9C6}"/>
          </ac:graphicFrameMkLst>
        </pc:graphicFrameChg>
        <pc:picChg chg="del">
          <ac:chgData name="Yas Mann" userId="f019b880-4234-44a6-a214-83bec8be52fd" providerId="ADAL" clId="{13387512-8399-F54C-A8C5-18C5CF1B6FD7}" dt="2025-08-22T02:42:38.268" v="3240" actId="478"/>
          <ac:picMkLst>
            <pc:docMk/>
            <pc:sldMk cId="769464579" sldId="404"/>
            <ac:picMk id="22529" creationId="{B6DAC663-61E2-AA11-5FB1-5448D44202F3}"/>
          </ac:picMkLst>
        </pc:picChg>
      </pc:sldChg>
      <pc:sldChg chg="delSp modSp add mod">
        <pc:chgData name="Yas Mann" userId="f019b880-4234-44a6-a214-83bec8be52fd" providerId="ADAL" clId="{13387512-8399-F54C-A8C5-18C5CF1B6FD7}" dt="2025-08-22T02:44:44.955" v="3275" actId="1076"/>
        <pc:sldMkLst>
          <pc:docMk/>
          <pc:sldMk cId="2287879689" sldId="405"/>
        </pc:sldMkLst>
        <pc:spChg chg="mod">
          <ac:chgData name="Yas Mann" userId="f019b880-4234-44a6-a214-83bec8be52fd" providerId="ADAL" clId="{13387512-8399-F54C-A8C5-18C5CF1B6FD7}" dt="2025-08-22T02:44:44.955" v="3275" actId="1076"/>
          <ac:spMkLst>
            <pc:docMk/>
            <pc:sldMk cId="2287879689" sldId="405"/>
            <ac:spMk id="18" creationId="{AD7D7923-3C6F-0ED3-DC67-A8E2ACB384DB}"/>
          </ac:spMkLst>
        </pc:spChg>
        <pc:graphicFrameChg chg="del">
          <ac:chgData name="Yas Mann" userId="f019b880-4234-44a6-a214-83bec8be52fd" providerId="ADAL" clId="{13387512-8399-F54C-A8C5-18C5CF1B6FD7}" dt="2025-08-22T02:44:37.837" v="3273" actId="478"/>
          <ac:graphicFrameMkLst>
            <pc:docMk/>
            <pc:sldMk cId="2287879689" sldId="405"/>
            <ac:graphicFrameMk id="13" creationId="{DED7061F-40D3-ACCC-D21A-0E592D31206A}"/>
          </ac:graphicFrameMkLst>
        </pc:graphicFrameChg>
      </pc:sldChg>
      <pc:sldChg chg="addSp delSp modSp add mod">
        <pc:chgData name="Yas Mann" userId="f019b880-4234-44a6-a214-83bec8be52fd" providerId="ADAL" clId="{13387512-8399-F54C-A8C5-18C5CF1B6FD7}" dt="2025-08-22T02:50:48.543" v="3365" actId="14100"/>
        <pc:sldMkLst>
          <pc:docMk/>
          <pc:sldMk cId="3229333996" sldId="406"/>
        </pc:sldMkLst>
        <pc:spChg chg="add del">
          <ac:chgData name="Yas Mann" userId="f019b880-4234-44a6-a214-83bec8be52fd" providerId="ADAL" clId="{13387512-8399-F54C-A8C5-18C5CF1B6FD7}" dt="2025-08-22T02:47:20.602" v="3321" actId="478"/>
          <ac:spMkLst>
            <pc:docMk/>
            <pc:sldMk cId="3229333996" sldId="406"/>
            <ac:spMk id="13" creationId="{7DB0BD2B-6E09-0517-9022-7770A6F72680}"/>
          </ac:spMkLst>
        </pc:spChg>
        <pc:spChg chg="mod">
          <ac:chgData name="Yas Mann" userId="f019b880-4234-44a6-a214-83bec8be52fd" providerId="ADAL" clId="{13387512-8399-F54C-A8C5-18C5CF1B6FD7}" dt="2025-08-22T02:50:41.993" v="3363" actId="1076"/>
          <ac:spMkLst>
            <pc:docMk/>
            <pc:sldMk cId="3229333996" sldId="406"/>
            <ac:spMk id="18" creationId="{8650F3EA-B105-6040-1998-28722DC49ECB}"/>
          </ac:spMkLst>
        </pc:spChg>
        <pc:spChg chg="add del mod">
          <ac:chgData name="Yas Mann" userId="f019b880-4234-44a6-a214-83bec8be52fd" providerId="ADAL" clId="{13387512-8399-F54C-A8C5-18C5CF1B6FD7}" dt="2025-08-22T02:48:59.972" v="3323" actId="478"/>
          <ac:spMkLst>
            <pc:docMk/>
            <pc:sldMk cId="3229333996" sldId="406"/>
            <ac:spMk id="19" creationId="{3D069E37-11C2-EFC2-86FA-D5E2D18FA389}"/>
          </ac:spMkLst>
        </pc:spChg>
        <pc:spChg chg="add del mod">
          <ac:chgData name="Yas Mann" userId="f019b880-4234-44a6-a214-83bec8be52fd" providerId="ADAL" clId="{13387512-8399-F54C-A8C5-18C5CF1B6FD7}" dt="2025-08-22T02:48:59.972" v="3323" actId="478"/>
          <ac:spMkLst>
            <pc:docMk/>
            <pc:sldMk cId="3229333996" sldId="406"/>
            <ac:spMk id="20" creationId="{6B509039-3341-A3A9-B9D0-8AD05201C548}"/>
          </ac:spMkLst>
        </pc:spChg>
        <pc:spChg chg="add del mod">
          <ac:chgData name="Yas Mann" userId="f019b880-4234-44a6-a214-83bec8be52fd" providerId="ADAL" clId="{13387512-8399-F54C-A8C5-18C5CF1B6FD7}" dt="2025-08-22T02:48:59.972" v="3323" actId="478"/>
          <ac:spMkLst>
            <pc:docMk/>
            <pc:sldMk cId="3229333996" sldId="406"/>
            <ac:spMk id="21" creationId="{48CACD1C-9806-ED30-2796-04C2F2E1EF0D}"/>
          </ac:spMkLst>
        </pc:spChg>
        <pc:spChg chg="add del mod">
          <ac:chgData name="Yas Mann" userId="f019b880-4234-44a6-a214-83bec8be52fd" providerId="ADAL" clId="{13387512-8399-F54C-A8C5-18C5CF1B6FD7}" dt="2025-08-22T02:48:59.972" v="3323" actId="478"/>
          <ac:spMkLst>
            <pc:docMk/>
            <pc:sldMk cId="3229333996" sldId="406"/>
            <ac:spMk id="22" creationId="{59DFFD25-292C-F2C2-CAE1-EF88CDF865E9}"/>
          </ac:spMkLst>
        </pc:spChg>
        <pc:spChg chg="add mod">
          <ac:chgData name="Yas Mann" userId="f019b880-4234-44a6-a214-83bec8be52fd" providerId="ADAL" clId="{13387512-8399-F54C-A8C5-18C5CF1B6FD7}" dt="2025-08-22T02:49:44.470" v="3324"/>
          <ac:spMkLst>
            <pc:docMk/>
            <pc:sldMk cId="3229333996" sldId="406"/>
            <ac:spMk id="25" creationId="{9C40CBF8-1668-DAF3-31BC-26F3514C7F5D}"/>
          </ac:spMkLst>
        </pc:spChg>
        <pc:spChg chg="add mod">
          <ac:chgData name="Yas Mann" userId="f019b880-4234-44a6-a214-83bec8be52fd" providerId="ADAL" clId="{13387512-8399-F54C-A8C5-18C5CF1B6FD7}" dt="2025-08-22T02:49:44.470" v="3324"/>
          <ac:spMkLst>
            <pc:docMk/>
            <pc:sldMk cId="3229333996" sldId="406"/>
            <ac:spMk id="26" creationId="{873AD3BE-1B4B-2829-4711-4F2DCF1004A5}"/>
          </ac:spMkLst>
        </pc:spChg>
        <pc:spChg chg="add mod">
          <ac:chgData name="Yas Mann" userId="f019b880-4234-44a6-a214-83bec8be52fd" providerId="ADAL" clId="{13387512-8399-F54C-A8C5-18C5CF1B6FD7}" dt="2025-08-22T02:49:44.470" v="3324"/>
          <ac:spMkLst>
            <pc:docMk/>
            <pc:sldMk cId="3229333996" sldId="406"/>
            <ac:spMk id="28" creationId="{AFCBD6D8-0CDF-8100-46D1-CEBA83FE7553}"/>
          </ac:spMkLst>
        </pc:spChg>
        <pc:spChg chg="add mod">
          <ac:chgData name="Yas Mann" userId="f019b880-4234-44a6-a214-83bec8be52fd" providerId="ADAL" clId="{13387512-8399-F54C-A8C5-18C5CF1B6FD7}" dt="2025-08-22T02:49:53.329" v="3326"/>
          <ac:spMkLst>
            <pc:docMk/>
            <pc:sldMk cId="3229333996" sldId="406"/>
            <ac:spMk id="30" creationId="{30FDCB81-CDAA-214D-9D7C-A5870A99E9A7}"/>
          </ac:spMkLst>
        </pc:spChg>
        <pc:spChg chg="add mod">
          <ac:chgData name="Yas Mann" userId="f019b880-4234-44a6-a214-83bec8be52fd" providerId="ADAL" clId="{13387512-8399-F54C-A8C5-18C5CF1B6FD7}" dt="2025-08-22T02:49:53.329" v="3326"/>
          <ac:spMkLst>
            <pc:docMk/>
            <pc:sldMk cId="3229333996" sldId="406"/>
            <ac:spMk id="31" creationId="{A08E240C-815F-5876-5AD1-A4ABA897587D}"/>
          </ac:spMkLst>
        </pc:spChg>
        <pc:spChg chg="add mod">
          <ac:chgData name="Yas Mann" userId="f019b880-4234-44a6-a214-83bec8be52fd" providerId="ADAL" clId="{13387512-8399-F54C-A8C5-18C5CF1B6FD7}" dt="2025-08-22T02:49:53.329" v="3326"/>
          <ac:spMkLst>
            <pc:docMk/>
            <pc:sldMk cId="3229333996" sldId="406"/>
            <ac:spMk id="32" creationId="{C1C467D0-4134-1C6A-A237-6306602C5716}"/>
          </ac:spMkLst>
        </pc:spChg>
        <pc:spChg chg="add mod">
          <ac:chgData name="Yas Mann" userId="f019b880-4234-44a6-a214-83bec8be52fd" providerId="ADAL" clId="{13387512-8399-F54C-A8C5-18C5CF1B6FD7}" dt="2025-08-22T02:49:53.329" v="3326"/>
          <ac:spMkLst>
            <pc:docMk/>
            <pc:sldMk cId="3229333996" sldId="406"/>
            <ac:spMk id="33" creationId="{F7A2D231-5BF1-0D4C-A812-464816BBF20B}"/>
          </ac:spMkLst>
        </pc:spChg>
        <pc:grpChg chg="add del mod">
          <ac:chgData name="Yas Mann" userId="f019b880-4234-44a6-a214-83bec8be52fd" providerId="ADAL" clId="{13387512-8399-F54C-A8C5-18C5CF1B6FD7}" dt="2025-08-22T02:49:45.401" v="3325" actId="478"/>
          <ac:grpSpMkLst>
            <pc:docMk/>
            <pc:sldMk cId="3229333996" sldId="406"/>
            <ac:grpSpMk id="23" creationId="{133C428A-1264-190E-3C1E-11604AFCE24B}"/>
          </ac:grpSpMkLst>
        </pc:grpChg>
        <pc:grpChg chg="add mod">
          <ac:chgData name="Yas Mann" userId="f019b880-4234-44a6-a214-83bec8be52fd" providerId="ADAL" clId="{13387512-8399-F54C-A8C5-18C5CF1B6FD7}" dt="2025-08-22T02:49:44.470" v="3324"/>
          <ac:grpSpMkLst>
            <pc:docMk/>
            <pc:sldMk cId="3229333996" sldId="406"/>
            <ac:grpSpMk id="24" creationId="{4A39B3C6-AD24-BDE1-C5ED-E377FCB655DE}"/>
          </ac:grpSpMkLst>
        </pc:grpChg>
        <pc:grpChg chg="add mod">
          <ac:chgData name="Yas Mann" userId="f019b880-4234-44a6-a214-83bec8be52fd" providerId="ADAL" clId="{13387512-8399-F54C-A8C5-18C5CF1B6FD7}" dt="2025-08-22T02:50:48.543" v="3365" actId="14100"/>
          <ac:grpSpMkLst>
            <pc:docMk/>
            <pc:sldMk cId="3229333996" sldId="406"/>
            <ac:grpSpMk id="29" creationId="{C09A6A6D-855C-3FC0-693A-F4EDAC5566F3}"/>
          </ac:grpSpMkLst>
        </pc:grpChg>
        <pc:picChg chg="add mod">
          <ac:chgData name="Yas Mann" userId="f019b880-4234-44a6-a214-83bec8be52fd" providerId="ADAL" clId="{13387512-8399-F54C-A8C5-18C5CF1B6FD7}" dt="2025-08-22T02:49:44.470" v="3324"/>
          <ac:picMkLst>
            <pc:docMk/>
            <pc:sldMk cId="3229333996" sldId="406"/>
            <ac:picMk id="27" creationId="{813E64D7-0CA8-EA39-C621-A54A7D1B1308}"/>
          </ac:picMkLst>
        </pc:picChg>
      </pc:sldChg>
      <pc:sldChg chg="addSp delSp modSp add mod">
        <pc:chgData name="Yas Mann" userId="f019b880-4234-44a6-a214-83bec8be52fd" providerId="ADAL" clId="{13387512-8399-F54C-A8C5-18C5CF1B6FD7}" dt="2025-08-22T02:54:57.960" v="3395" actId="1076"/>
        <pc:sldMkLst>
          <pc:docMk/>
          <pc:sldMk cId="1059426789" sldId="407"/>
        </pc:sldMkLst>
        <pc:spChg chg="add mod">
          <ac:chgData name="Yas Mann" userId="f019b880-4234-44a6-a214-83bec8be52fd" providerId="ADAL" clId="{13387512-8399-F54C-A8C5-18C5CF1B6FD7}" dt="2025-08-22T02:54:57.960" v="3395" actId="1076"/>
          <ac:spMkLst>
            <pc:docMk/>
            <pc:sldMk cId="1059426789" sldId="407"/>
            <ac:spMk id="13" creationId="{BFE85EE4-6983-333E-5E82-87D04921E8D6}"/>
          </ac:spMkLst>
        </pc:spChg>
        <pc:spChg chg="del">
          <ac:chgData name="Yas Mann" userId="f019b880-4234-44a6-a214-83bec8be52fd" providerId="ADAL" clId="{13387512-8399-F54C-A8C5-18C5CF1B6FD7}" dt="2025-08-22T02:53:46.124" v="3373" actId="478"/>
          <ac:spMkLst>
            <pc:docMk/>
            <pc:sldMk cId="1059426789" sldId="407"/>
            <ac:spMk id="18" creationId="{659348E2-3F69-A361-FC4D-C4FB1478130D}"/>
          </ac:spMkLst>
        </pc:spChg>
        <pc:grpChg chg="del">
          <ac:chgData name="Yas Mann" userId="f019b880-4234-44a6-a214-83bec8be52fd" providerId="ADAL" clId="{13387512-8399-F54C-A8C5-18C5CF1B6FD7}" dt="2025-08-22T02:53:22.720" v="3367" actId="478"/>
          <ac:grpSpMkLst>
            <pc:docMk/>
            <pc:sldMk cId="1059426789" sldId="407"/>
            <ac:grpSpMk id="29" creationId="{E02BD05B-86D3-C28B-CE7B-7F400B60F60B}"/>
          </ac:grpSpMkLst>
        </pc:grpChg>
        <pc:graphicFrameChg chg="add del mod">
          <ac:chgData name="Yas Mann" userId="f019b880-4234-44a6-a214-83bec8be52fd" providerId="ADAL" clId="{13387512-8399-F54C-A8C5-18C5CF1B6FD7}" dt="2025-08-22T02:53:29.217" v="3369" actId="478"/>
          <ac:graphicFrameMkLst>
            <pc:docMk/>
            <pc:sldMk cId="1059426789" sldId="407"/>
            <ac:graphicFrameMk id="12" creationId="{8067BEF0-F445-7AF9-396B-93F60DDD8094}"/>
          </ac:graphicFrameMkLst>
        </pc:graphicFrameChg>
        <pc:picChg chg="add mod">
          <ac:chgData name="Yas Mann" userId="f019b880-4234-44a6-a214-83bec8be52fd" providerId="ADAL" clId="{13387512-8399-F54C-A8C5-18C5CF1B6FD7}" dt="2025-08-22T02:54:54.510" v="3394" actId="1076"/>
          <ac:picMkLst>
            <pc:docMk/>
            <pc:sldMk cId="1059426789" sldId="407"/>
            <ac:picMk id="20" creationId="{1F1442A6-9ADD-3D6E-D634-DC3A6A7E1F79}"/>
          </ac:picMkLst>
        </pc:picChg>
      </pc:sldChg>
      <pc:sldChg chg="delSp modSp add mod">
        <pc:chgData name="Yas Mann" userId="f019b880-4234-44a6-a214-83bec8be52fd" providerId="ADAL" clId="{13387512-8399-F54C-A8C5-18C5CF1B6FD7}" dt="2025-08-22T02:57:35.660" v="3412" actId="1076"/>
        <pc:sldMkLst>
          <pc:docMk/>
          <pc:sldMk cId="2633561298" sldId="408"/>
        </pc:sldMkLst>
        <pc:spChg chg="mod">
          <ac:chgData name="Yas Mann" userId="f019b880-4234-44a6-a214-83bec8be52fd" providerId="ADAL" clId="{13387512-8399-F54C-A8C5-18C5CF1B6FD7}" dt="2025-08-22T02:56:49.357" v="3401" actId="20577"/>
          <ac:spMkLst>
            <pc:docMk/>
            <pc:sldMk cId="2633561298" sldId="408"/>
            <ac:spMk id="7" creationId="{1B5C0F8D-F37C-6157-C5F9-E2ED75A9C446}"/>
          </ac:spMkLst>
        </pc:spChg>
        <pc:spChg chg="mod">
          <ac:chgData name="Yas Mann" userId="f019b880-4234-44a6-a214-83bec8be52fd" providerId="ADAL" clId="{13387512-8399-F54C-A8C5-18C5CF1B6FD7}" dt="2025-08-22T02:57:35.660" v="3412" actId="1076"/>
          <ac:spMkLst>
            <pc:docMk/>
            <pc:sldMk cId="2633561298" sldId="408"/>
            <ac:spMk id="13" creationId="{3E74CDB8-E37E-3D4F-8A3F-E3016E89539C}"/>
          </ac:spMkLst>
        </pc:spChg>
        <pc:picChg chg="del">
          <ac:chgData name="Yas Mann" userId="f019b880-4234-44a6-a214-83bec8be52fd" providerId="ADAL" clId="{13387512-8399-F54C-A8C5-18C5CF1B6FD7}" dt="2025-08-22T02:56:51.132" v="3402" actId="478"/>
          <ac:picMkLst>
            <pc:docMk/>
            <pc:sldMk cId="2633561298" sldId="408"/>
            <ac:picMk id="20" creationId="{B9D6BF3D-AA5F-D86D-C624-64E8DE83D2A2}"/>
          </ac:picMkLst>
        </pc:picChg>
      </pc:sldChg>
      <pc:sldChg chg="modSp add">
        <pc:chgData name="Yas Mann" userId="f019b880-4234-44a6-a214-83bec8be52fd" providerId="ADAL" clId="{13387512-8399-F54C-A8C5-18C5CF1B6FD7}" dt="2025-08-22T02:58:50.362" v="3417" actId="1076"/>
        <pc:sldMkLst>
          <pc:docMk/>
          <pc:sldMk cId="2705365967" sldId="409"/>
        </pc:sldMkLst>
        <pc:spChg chg="mod">
          <ac:chgData name="Yas Mann" userId="f019b880-4234-44a6-a214-83bec8be52fd" providerId="ADAL" clId="{13387512-8399-F54C-A8C5-18C5CF1B6FD7}" dt="2025-08-22T02:58:50.362" v="3417" actId="1076"/>
          <ac:spMkLst>
            <pc:docMk/>
            <pc:sldMk cId="2705365967" sldId="409"/>
            <ac:spMk id="13" creationId="{06718AA8-1BDF-EAFB-4E5B-74DC6CACD444}"/>
          </ac:spMkLst>
        </pc:spChg>
      </pc:sldChg>
      <pc:sldChg chg="modSp add mod">
        <pc:chgData name="Yas Mann" userId="f019b880-4234-44a6-a214-83bec8be52fd" providerId="ADAL" clId="{13387512-8399-F54C-A8C5-18C5CF1B6FD7}" dt="2025-08-22T03:01:15.902" v="3427" actId="948"/>
        <pc:sldMkLst>
          <pc:docMk/>
          <pc:sldMk cId="3445696142" sldId="410"/>
        </pc:sldMkLst>
        <pc:spChg chg="mod">
          <ac:chgData name="Yas Mann" userId="f019b880-4234-44a6-a214-83bec8be52fd" providerId="ADAL" clId="{13387512-8399-F54C-A8C5-18C5CF1B6FD7}" dt="2025-08-22T03:01:15.902" v="3427" actId="948"/>
          <ac:spMkLst>
            <pc:docMk/>
            <pc:sldMk cId="3445696142" sldId="410"/>
            <ac:spMk id="13" creationId="{8E48B3CF-7113-D1C9-58C5-401AA75E9EFE}"/>
          </ac:spMkLst>
        </pc:spChg>
      </pc:sldChg>
      <pc:sldChg chg="modSp add mod">
        <pc:chgData name="Yas Mann" userId="f019b880-4234-44a6-a214-83bec8be52fd" providerId="ADAL" clId="{13387512-8399-F54C-A8C5-18C5CF1B6FD7}" dt="2025-08-22T03:01:45.765" v="3433" actId="1076"/>
        <pc:sldMkLst>
          <pc:docMk/>
          <pc:sldMk cId="2420600416" sldId="411"/>
        </pc:sldMkLst>
        <pc:spChg chg="mod">
          <ac:chgData name="Yas Mann" userId="f019b880-4234-44a6-a214-83bec8be52fd" providerId="ADAL" clId="{13387512-8399-F54C-A8C5-18C5CF1B6FD7}" dt="2025-08-22T03:01:45.765" v="3433" actId="1076"/>
          <ac:spMkLst>
            <pc:docMk/>
            <pc:sldMk cId="2420600416" sldId="411"/>
            <ac:spMk id="13" creationId="{4D29F0CE-19FF-098C-2258-1F64BE4C047F}"/>
          </ac:spMkLst>
        </pc:spChg>
      </pc:sldChg>
      <pc:sldChg chg="addSp delSp modSp add mod">
        <pc:chgData name="Yas Mann" userId="f019b880-4234-44a6-a214-83bec8be52fd" providerId="ADAL" clId="{13387512-8399-F54C-A8C5-18C5CF1B6FD7}" dt="2025-08-22T03:06:07.433" v="3476" actId="1076"/>
        <pc:sldMkLst>
          <pc:docMk/>
          <pc:sldMk cId="3518871019" sldId="412"/>
        </pc:sldMkLst>
        <pc:spChg chg="del">
          <ac:chgData name="Yas Mann" userId="f019b880-4234-44a6-a214-83bec8be52fd" providerId="ADAL" clId="{13387512-8399-F54C-A8C5-18C5CF1B6FD7}" dt="2025-08-22T03:04:58.638" v="3455" actId="478"/>
          <ac:spMkLst>
            <pc:docMk/>
            <pc:sldMk cId="3518871019" sldId="412"/>
            <ac:spMk id="4" creationId="{6CCC89F1-7BAC-994C-B11C-3E17144447A6}"/>
          </ac:spMkLst>
        </pc:spChg>
        <pc:spChg chg="mod">
          <ac:chgData name="Yas Mann" userId="f019b880-4234-44a6-a214-83bec8be52fd" providerId="ADAL" clId="{13387512-8399-F54C-A8C5-18C5CF1B6FD7}" dt="2025-08-22T03:02:03.545" v="3451" actId="20577"/>
          <ac:spMkLst>
            <pc:docMk/>
            <pc:sldMk cId="3518871019" sldId="412"/>
            <ac:spMk id="7" creationId="{25BDB580-F3E1-5957-FF43-A6C0600435A5}"/>
          </ac:spMkLst>
        </pc:spChg>
        <pc:spChg chg="del mod">
          <ac:chgData name="Yas Mann" userId="f019b880-4234-44a6-a214-83bec8be52fd" providerId="ADAL" clId="{13387512-8399-F54C-A8C5-18C5CF1B6FD7}" dt="2025-08-22T03:04:54.840" v="3453" actId="478"/>
          <ac:spMkLst>
            <pc:docMk/>
            <pc:sldMk cId="3518871019" sldId="412"/>
            <ac:spMk id="13" creationId="{EF8BED75-58A4-4CC1-218A-7F692CF78D13}"/>
          </ac:spMkLst>
        </pc:spChg>
        <pc:spChg chg="add mod">
          <ac:chgData name="Yas Mann" userId="f019b880-4234-44a6-a214-83bec8be52fd" providerId="ADAL" clId="{13387512-8399-F54C-A8C5-18C5CF1B6FD7}" dt="2025-08-22T03:05:09.730" v="3459" actId="1076"/>
          <ac:spMkLst>
            <pc:docMk/>
            <pc:sldMk cId="3518871019" sldId="412"/>
            <ac:spMk id="18" creationId="{03AB94F4-47E8-95F0-0D01-FB6C82A99AF7}"/>
          </ac:spMkLst>
        </pc:spChg>
        <pc:graphicFrameChg chg="add mod modGraphic">
          <ac:chgData name="Yas Mann" userId="f019b880-4234-44a6-a214-83bec8be52fd" providerId="ADAL" clId="{13387512-8399-F54C-A8C5-18C5CF1B6FD7}" dt="2025-08-22T03:06:07.433" v="3476" actId="1076"/>
          <ac:graphicFrameMkLst>
            <pc:docMk/>
            <pc:sldMk cId="3518871019" sldId="412"/>
            <ac:graphicFrameMk id="12" creationId="{526B85B4-5A8B-B7A8-FEA5-FD24AB16B4A3}"/>
          </ac:graphicFrameMkLst>
        </pc:graphicFrameChg>
      </pc:sldChg>
      <pc:sldChg chg="delSp modSp add mod">
        <pc:chgData name="Yas Mann" userId="f019b880-4234-44a6-a214-83bec8be52fd" providerId="ADAL" clId="{13387512-8399-F54C-A8C5-18C5CF1B6FD7}" dt="2025-08-22T03:06:55.799" v="3490" actId="1076"/>
        <pc:sldMkLst>
          <pc:docMk/>
          <pc:sldMk cId="147439611" sldId="413"/>
        </pc:sldMkLst>
        <pc:spChg chg="mod">
          <ac:chgData name="Yas Mann" userId="f019b880-4234-44a6-a214-83bec8be52fd" providerId="ADAL" clId="{13387512-8399-F54C-A8C5-18C5CF1B6FD7}" dt="2025-08-22T03:06:55.799" v="3490" actId="1076"/>
          <ac:spMkLst>
            <pc:docMk/>
            <pc:sldMk cId="147439611" sldId="413"/>
            <ac:spMk id="18" creationId="{EF697DA5-D010-B9B5-B422-844F5579D0AB}"/>
          </ac:spMkLst>
        </pc:spChg>
        <pc:graphicFrameChg chg="del">
          <ac:chgData name="Yas Mann" userId="f019b880-4234-44a6-a214-83bec8be52fd" providerId="ADAL" clId="{13387512-8399-F54C-A8C5-18C5CF1B6FD7}" dt="2025-08-22T03:06:22.244" v="3479" actId="478"/>
          <ac:graphicFrameMkLst>
            <pc:docMk/>
            <pc:sldMk cId="147439611" sldId="413"/>
            <ac:graphicFrameMk id="12" creationId="{C35F8717-957F-D7EA-75B7-E716889ACD56}"/>
          </ac:graphicFrameMkLst>
        </pc:graphicFrameChg>
      </pc:sldChg>
      <pc:sldChg chg="modSp add mod">
        <pc:chgData name="Yas Mann" userId="f019b880-4234-44a6-a214-83bec8be52fd" providerId="ADAL" clId="{13387512-8399-F54C-A8C5-18C5CF1B6FD7}" dt="2025-08-22T03:08:34.114" v="3495" actId="1076"/>
        <pc:sldMkLst>
          <pc:docMk/>
          <pc:sldMk cId="808050111" sldId="414"/>
        </pc:sldMkLst>
        <pc:spChg chg="mod">
          <ac:chgData name="Yas Mann" userId="f019b880-4234-44a6-a214-83bec8be52fd" providerId="ADAL" clId="{13387512-8399-F54C-A8C5-18C5CF1B6FD7}" dt="2025-08-22T03:08:34.114" v="3495" actId="1076"/>
          <ac:spMkLst>
            <pc:docMk/>
            <pc:sldMk cId="808050111" sldId="414"/>
            <ac:spMk id="18" creationId="{369CF83B-2F45-0032-C320-C247B90BF084}"/>
          </ac:spMkLst>
        </pc:spChg>
      </pc:sldChg>
      <pc:sldChg chg="addSp delSp modSp add mod">
        <pc:chgData name="Yas Mann" userId="f019b880-4234-44a6-a214-83bec8be52fd" providerId="ADAL" clId="{13387512-8399-F54C-A8C5-18C5CF1B6FD7}" dt="2025-08-22T03:12:00.596" v="3526" actId="1076"/>
        <pc:sldMkLst>
          <pc:docMk/>
          <pc:sldMk cId="1173673803" sldId="415"/>
        </pc:sldMkLst>
        <pc:spChg chg="add mod">
          <ac:chgData name="Yas Mann" userId="f019b880-4234-44a6-a214-83bec8be52fd" providerId="ADAL" clId="{13387512-8399-F54C-A8C5-18C5CF1B6FD7}" dt="2025-08-22T03:12:00.596" v="3526" actId="1076"/>
          <ac:spMkLst>
            <pc:docMk/>
            <pc:sldMk cId="1173673803" sldId="415"/>
            <ac:spMk id="12" creationId="{E2DE83EB-F29D-196E-C373-800C1AA55DED}"/>
          </ac:spMkLst>
        </pc:spChg>
        <pc:spChg chg="del">
          <ac:chgData name="Yas Mann" userId="f019b880-4234-44a6-a214-83bec8be52fd" providerId="ADAL" clId="{13387512-8399-F54C-A8C5-18C5CF1B6FD7}" dt="2025-08-22T03:10:25.148" v="3497" actId="478"/>
          <ac:spMkLst>
            <pc:docMk/>
            <pc:sldMk cId="1173673803" sldId="415"/>
            <ac:spMk id="18" creationId="{CDA29348-E99E-C57A-7AB9-28E80710E3C2}"/>
          </ac:spMkLst>
        </pc:spChg>
        <pc:graphicFrameChg chg="add mod modGraphic">
          <ac:chgData name="Yas Mann" userId="f019b880-4234-44a6-a214-83bec8be52fd" providerId="ADAL" clId="{13387512-8399-F54C-A8C5-18C5CF1B6FD7}" dt="2025-08-22T03:11:55.147" v="3525" actId="1076"/>
          <ac:graphicFrameMkLst>
            <pc:docMk/>
            <pc:sldMk cId="1173673803" sldId="415"/>
            <ac:graphicFrameMk id="4" creationId="{731B3AA5-CC01-B356-734B-B216A03CB934}"/>
          </ac:graphicFrameMkLst>
        </pc:graphicFrameChg>
      </pc:sldChg>
      <pc:sldChg chg="modSp add mod ord">
        <pc:chgData name="Yas Mann" userId="f019b880-4234-44a6-a214-83bec8be52fd" providerId="ADAL" clId="{13387512-8399-F54C-A8C5-18C5CF1B6FD7}" dt="2025-08-22T03:12:42.546" v="3537" actId="1076"/>
        <pc:sldMkLst>
          <pc:docMk/>
          <pc:sldMk cId="2844831944" sldId="416"/>
        </pc:sldMkLst>
        <pc:spChg chg="mod">
          <ac:chgData name="Yas Mann" userId="f019b880-4234-44a6-a214-83bec8be52fd" providerId="ADAL" clId="{13387512-8399-F54C-A8C5-18C5CF1B6FD7}" dt="2025-08-22T03:12:42.546" v="3537" actId="1076"/>
          <ac:spMkLst>
            <pc:docMk/>
            <pc:sldMk cId="2844831944" sldId="416"/>
            <ac:spMk id="18" creationId="{6110C889-53BD-9989-1825-AF8FF1AD197A}"/>
          </ac:spMkLst>
        </pc:spChg>
      </pc:sldChg>
      <pc:sldChg chg="modSp add mod">
        <pc:chgData name="Yas Mann" userId="f019b880-4234-44a6-a214-83bec8be52fd" providerId="ADAL" clId="{13387512-8399-F54C-A8C5-18C5CF1B6FD7}" dt="2025-08-22T03:14:04.604" v="3542" actId="255"/>
        <pc:sldMkLst>
          <pc:docMk/>
          <pc:sldMk cId="2551757093" sldId="417"/>
        </pc:sldMkLst>
        <pc:spChg chg="mod">
          <ac:chgData name="Yas Mann" userId="f019b880-4234-44a6-a214-83bec8be52fd" providerId="ADAL" clId="{13387512-8399-F54C-A8C5-18C5CF1B6FD7}" dt="2025-08-22T03:14:04.604" v="3542" actId="255"/>
          <ac:spMkLst>
            <pc:docMk/>
            <pc:sldMk cId="2551757093" sldId="417"/>
            <ac:spMk id="18" creationId="{FE2E3B54-9F1F-28B8-0882-A1B39CC63626}"/>
          </ac:spMkLst>
        </pc:spChg>
      </pc:sldChg>
      <pc:sldChg chg="modSp add mod">
        <pc:chgData name="Yas Mann" userId="f019b880-4234-44a6-a214-83bec8be52fd" providerId="ADAL" clId="{13387512-8399-F54C-A8C5-18C5CF1B6FD7}" dt="2025-08-22T03:14:52.763" v="3548" actId="20577"/>
        <pc:sldMkLst>
          <pc:docMk/>
          <pc:sldMk cId="1685279066" sldId="418"/>
        </pc:sldMkLst>
        <pc:spChg chg="mod">
          <ac:chgData name="Yas Mann" userId="f019b880-4234-44a6-a214-83bec8be52fd" providerId="ADAL" clId="{13387512-8399-F54C-A8C5-18C5CF1B6FD7}" dt="2025-08-22T03:14:52.763" v="3548" actId="20577"/>
          <ac:spMkLst>
            <pc:docMk/>
            <pc:sldMk cId="1685279066" sldId="418"/>
            <ac:spMk id="18" creationId="{8F98AC82-9112-5442-6585-B3D6DE9B1B5E}"/>
          </ac:spMkLst>
        </pc:spChg>
      </pc:sldChg>
      <pc:sldChg chg="modSp add mod">
        <pc:chgData name="Yas Mann" userId="f019b880-4234-44a6-a214-83bec8be52fd" providerId="ADAL" clId="{13387512-8399-F54C-A8C5-18C5CF1B6FD7}" dt="2025-08-22T03:18:00.431" v="3573" actId="1076"/>
        <pc:sldMkLst>
          <pc:docMk/>
          <pc:sldMk cId="71208058" sldId="419"/>
        </pc:sldMkLst>
        <pc:spChg chg="mod">
          <ac:chgData name="Yas Mann" userId="f019b880-4234-44a6-a214-83bec8be52fd" providerId="ADAL" clId="{13387512-8399-F54C-A8C5-18C5CF1B6FD7}" dt="2025-08-22T03:15:34.244" v="3555" actId="20577"/>
          <ac:spMkLst>
            <pc:docMk/>
            <pc:sldMk cId="71208058" sldId="419"/>
            <ac:spMk id="7" creationId="{181F9FF1-7792-9389-5FE1-5176ED60D2C0}"/>
          </ac:spMkLst>
        </pc:spChg>
        <pc:spChg chg="mod">
          <ac:chgData name="Yas Mann" userId="f019b880-4234-44a6-a214-83bec8be52fd" providerId="ADAL" clId="{13387512-8399-F54C-A8C5-18C5CF1B6FD7}" dt="2025-08-22T03:18:00.431" v="3573" actId="1076"/>
          <ac:spMkLst>
            <pc:docMk/>
            <pc:sldMk cId="71208058" sldId="419"/>
            <ac:spMk id="18" creationId="{701E4B4E-B0EF-D4A2-02F0-429D3DA17706}"/>
          </ac:spMkLst>
        </pc:spChg>
      </pc:sldChg>
      <pc:sldChg chg="modSp add">
        <pc:chgData name="Yas Mann" userId="f019b880-4234-44a6-a214-83bec8be52fd" providerId="ADAL" clId="{13387512-8399-F54C-A8C5-18C5CF1B6FD7}" dt="2025-08-22T03:18:10.465" v="3577" actId="1076"/>
        <pc:sldMkLst>
          <pc:docMk/>
          <pc:sldMk cId="409134678" sldId="420"/>
        </pc:sldMkLst>
        <pc:spChg chg="mod">
          <ac:chgData name="Yas Mann" userId="f019b880-4234-44a6-a214-83bec8be52fd" providerId="ADAL" clId="{13387512-8399-F54C-A8C5-18C5CF1B6FD7}" dt="2025-08-22T03:18:10.465" v="3577" actId="1076"/>
          <ac:spMkLst>
            <pc:docMk/>
            <pc:sldMk cId="409134678" sldId="420"/>
            <ac:spMk id="18" creationId="{AE50ABD0-49AD-7AB0-58A1-D6374A64386B}"/>
          </ac:spMkLst>
        </pc:spChg>
      </pc:sldChg>
      <pc:sldChg chg="modSp add mod">
        <pc:chgData name="Yas Mann" userId="f019b880-4234-44a6-a214-83bec8be52fd" providerId="ADAL" clId="{13387512-8399-F54C-A8C5-18C5CF1B6FD7}" dt="2025-08-22T03:19:32.930" v="3583" actId="1076"/>
        <pc:sldMkLst>
          <pc:docMk/>
          <pc:sldMk cId="1617315550" sldId="421"/>
        </pc:sldMkLst>
        <pc:spChg chg="mod">
          <ac:chgData name="Yas Mann" userId="f019b880-4234-44a6-a214-83bec8be52fd" providerId="ADAL" clId="{13387512-8399-F54C-A8C5-18C5CF1B6FD7}" dt="2025-08-22T03:19:32.930" v="3583" actId="1076"/>
          <ac:spMkLst>
            <pc:docMk/>
            <pc:sldMk cId="1617315550" sldId="421"/>
            <ac:spMk id="18" creationId="{E6294A2A-8B34-C9DF-501A-B2013F37B1E4}"/>
          </ac:spMkLst>
        </pc:spChg>
      </pc:sldChg>
      <pc:sldChg chg="modSp add mod">
        <pc:chgData name="Yas Mann" userId="f019b880-4234-44a6-a214-83bec8be52fd" providerId="ADAL" clId="{13387512-8399-F54C-A8C5-18C5CF1B6FD7}" dt="2025-08-22T03:21:20.016" v="3591" actId="1076"/>
        <pc:sldMkLst>
          <pc:docMk/>
          <pc:sldMk cId="2510374235" sldId="422"/>
        </pc:sldMkLst>
        <pc:spChg chg="mod">
          <ac:chgData name="Yas Mann" userId="f019b880-4234-44a6-a214-83bec8be52fd" providerId="ADAL" clId="{13387512-8399-F54C-A8C5-18C5CF1B6FD7}" dt="2025-08-22T03:21:20.016" v="3591" actId="1076"/>
          <ac:spMkLst>
            <pc:docMk/>
            <pc:sldMk cId="2510374235" sldId="422"/>
            <ac:spMk id="18" creationId="{C8C38A32-AE3B-0B90-2343-3C0B969CF96A}"/>
          </ac:spMkLst>
        </pc:spChg>
      </pc:sldChg>
      <pc:sldChg chg="modSp add mod">
        <pc:chgData name="Yas Mann" userId="f019b880-4234-44a6-a214-83bec8be52fd" providerId="ADAL" clId="{13387512-8399-F54C-A8C5-18C5CF1B6FD7}" dt="2025-08-22T03:21:41.582" v="3597" actId="1076"/>
        <pc:sldMkLst>
          <pc:docMk/>
          <pc:sldMk cId="4262647204" sldId="423"/>
        </pc:sldMkLst>
        <pc:spChg chg="mod">
          <ac:chgData name="Yas Mann" userId="f019b880-4234-44a6-a214-83bec8be52fd" providerId="ADAL" clId="{13387512-8399-F54C-A8C5-18C5CF1B6FD7}" dt="2025-08-22T03:21:41.582" v="3597" actId="1076"/>
          <ac:spMkLst>
            <pc:docMk/>
            <pc:sldMk cId="4262647204" sldId="423"/>
            <ac:spMk id="18" creationId="{D8264187-4C91-9D0E-ADF3-3767A87A2555}"/>
          </ac:spMkLst>
        </pc:spChg>
      </pc:sldChg>
      <pc:sldChg chg="modSp add mod">
        <pc:chgData name="Yas Mann" userId="f019b880-4234-44a6-a214-83bec8be52fd" providerId="ADAL" clId="{13387512-8399-F54C-A8C5-18C5CF1B6FD7}" dt="2025-08-22T03:25:22.637" v="3639" actId="1076"/>
        <pc:sldMkLst>
          <pc:docMk/>
          <pc:sldMk cId="3122118938" sldId="424"/>
        </pc:sldMkLst>
        <pc:spChg chg="mod">
          <ac:chgData name="Yas Mann" userId="f019b880-4234-44a6-a214-83bec8be52fd" providerId="ADAL" clId="{13387512-8399-F54C-A8C5-18C5CF1B6FD7}" dt="2025-08-22T03:24:20.058" v="3624" actId="20577"/>
          <ac:spMkLst>
            <pc:docMk/>
            <pc:sldMk cId="3122118938" sldId="424"/>
            <ac:spMk id="7" creationId="{2C86B939-A4FE-DE32-8AFB-E76F7AE48D57}"/>
          </ac:spMkLst>
        </pc:spChg>
        <pc:spChg chg="mod">
          <ac:chgData name="Yas Mann" userId="f019b880-4234-44a6-a214-83bec8be52fd" providerId="ADAL" clId="{13387512-8399-F54C-A8C5-18C5CF1B6FD7}" dt="2025-08-22T03:25:22.637" v="3639" actId="1076"/>
          <ac:spMkLst>
            <pc:docMk/>
            <pc:sldMk cId="3122118938" sldId="424"/>
            <ac:spMk id="18" creationId="{83BD3D13-014E-854F-213E-F038FA78715D}"/>
          </ac:spMkLst>
        </pc:spChg>
      </pc:sldChg>
      <pc:sldChg chg="modSp add">
        <pc:chgData name="Yas Mann" userId="f019b880-4234-44a6-a214-83bec8be52fd" providerId="ADAL" clId="{13387512-8399-F54C-A8C5-18C5CF1B6FD7}" dt="2025-08-22T03:25:17.209" v="3638" actId="255"/>
        <pc:sldMkLst>
          <pc:docMk/>
          <pc:sldMk cId="1638806751" sldId="425"/>
        </pc:sldMkLst>
        <pc:spChg chg="mod">
          <ac:chgData name="Yas Mann" userId="f019b880-4234-44a6-a214-83bec8be52fd" providerId="ADAL" clId="{13387512-8399-F54C-A8C5-18C5CF1B6FD7}" dt="2025-08-22T03:25:17.209" v="3638" actId="255"/>
          <ac:spMkLst>
            <pc:docMk/>
            <pc:sldMk cId="1638806751" sldId="425"/>
            <ac:spMk id="18" creationId="{295CF789-76A0-7E70-97E8-3E5214AD7D2B}"/>
          </ac:spMkLst>
        </pc:spChg>
      </pc:sldChg>
      <pc:sldChg chg="modSp add">
        <pc:chgData name="Yas Mann" userId="f019b880-4234-44a6-a214-83bec8be52fd" providerId="ADAL" clId="{13387512-8399-F54C-A8C5-18C5CF1B6FD7}" dt="2025-08-22T03:25:54.787" v="3643" actId="1076"/>
        <pc:sldMkLst>
          <pc:docMk/>
          <pc:sldMk cId="2688056994" sldId="426"/>
        </pc:sldMkLst>
        <pc:spChg chg="mod">
          <ac:chgData name="Yas Mann" userId="f019b880-4234-44a6-a214-83bec8be52fd" providerId="ADAL" clId="{13387512-8399-F54C-A8C5-18C5CF1B6FD7}" dt="2025-08-22T03:25:54.787" v="3643" actId="1076"/>
          <ac:spMkLst>
            <pc:docMk/>
            <pc:sldMk cId="2688056994" sldId="426"/>
            <ac:spMk id="18" creationId="{004DED7C-59AC-6A9E-30E3-0900F819BF10}"/>
          </ac:spMkLst>
        </pc:spChg>
      </pc:sldChg>
      <pc:sldChg chg="modSp add">
        <pc:chgData name="Yas Mann" userId="f019b880-4234-44a6-a214-83bec8be52fd" providerId="ADAL" clId="{13387512-8399-F54C-A8C5-18C5CF1B6FD7}" dt="2025-08-22T03:26:50.660" v="3646" actId="255"/>
        <pc:sldMkLst>
          <pc:docMk/>
          <pc:sldMk cId="125297885" sldId="427"/>
        </pc:sldMkLst>
        <pc:spChg chg="mod">
          <ac:chgData name="Yas Mann" userId="f019b880-4234-44a6-a214-83bec8be52fd" providerId="ADAL" clId="{13387512-8399-F54C-A8C5-18C5CF1B6FD7}" dt="2025-08-22T03:26:50.660" v="3646" actId="255"/>
          <ac:spMkLst>
            <pc:docMk/>
            <pc:sldMk cId="125297885" sldId="427"/>
            <ac:spMk id="18" creationId="{E565CFCD-B3F7-B31F-1289-481555D88E9C}"/>
          </ac:spMkLst>
        </pc:spChg>
      </pc:sldChg>
      <pc:sldChg chg="modSp add mod">
        <pc:chgData name="Yas Mann" userId="f019b880-4234-44a6-a214-83bec8be52fd" providerId="ADAL" clId="{13387512-8399-F54C-A8C5-18C5CF1B6FD7}" dt="2025-08-22T03:28:28.019" v="3656" actId="1076"/>
        <pc:sldMkLst>
          <pc:docMk/>
          <pc:sldMk cId="1586237812" sldId="428"/>
        </pc:sldMkLst>
        <pc:spChg chg="mod">
          <ac:chgData name="Yas Mann" userId="f019b880-4234-44a6-a214-83bec8be52fd" providerId="ADAL" clId="{13387512-8399-F54C-A8C5-18C5CF1B6FD7}" dt="2025-08-22T03:28:28.019" v="3656" actId="1076"/>
          <ac:spMkLst>
            <pc:docMk/>
            <pc:sldMk cId="1586237812" sldId="428"/>
            <ac:spMk id="18" creationId="{F1DAB8FD-47FB-A57D-AF54-8065967A0C2A}"/>
          </ac:spMkLst>
        </pc:spChg>
      </pc:sldChg>
      <pc:sldChg chg="add ord">
        <pc:chgData name="Yas Mann" userId="f019b880-4234-44a6-a214-83bec8be52fd" providerId="ADAL" clId="{13387512-8399-F54C-A8C5-18C5CF1B6FD7}" dt="2025-08-22T03:28:41.349" v="3657" actId="20578"/>
        <pc:sldMkLst>
          <pc:docMk/>
          <pc:sldMk cId="3527901349" sldId="429"/>
        </pc:sldMkLst>
      </pc:sldChg>
      <pc:sldChg chg="modSp add mod">
        <pc:chgData name="Yas Mann" userId="f019b880-4234-44a6-a214-83bec8be52fd" providerId="ADAL" clId="{13387512-8399-F54C-A8C5-18C5CF1B6FD7}" dt="2025-08-22T03:30:01.925" v="3668" actId="255"/>
        <pc:sldMkLst>
          <pc:docMk/>
          <pc:sldMk cId="142289399" sldId="430"/>
        </pc:sldMkLst>
        <pc:spChg chg="mod">
          <ac:chgData name="Yas Mann" userId="f019b880-4234-44a6-a214-83bec8be52fd" providerId="ADAL" clId="{13387512-8399-F54C-A8C5-18C5CF1B6FD7}" dt="2025-08-22T03:29:51.818" v="3666" actId="20577"/>
          <ac:spMkLst>
            <pc:docMk/>
            <pc:sldMk cId="142289399" sldId="430"/>
            <ac:spMk id="7" creationId="{0C42EFF9-7009-CF29-330D-AA1FA5D361D0}"/>
          </ac:spMkLst>
        </pc:spChg>
        <pc:spChg chg="mod">
          <ac:chgData name="Yas Mann" userId="f019b880-4234-44a6-a214-83bec8be52fd" providerId="ADAL" clId="{13387512-8399-F54C-A8C5-18C5CF1B6FD7}" dt="2025-08-22T03:30:01.925" v="3668" actId="255"/>
          <ac:spMkLst>
            <pc:docMk/>
            <pc:sldMk cId="142289399" sldId="430"/>
            <ac:spMk id="18" creationId="{ED5BA58A-D360-877E-4571-A7D92F307549}"/>
          </ac:spMkLst>
        </pc:spChg>
      </pc:sldChg>
      <pc:sldChg chg="add ord">
        <pc:chgData name="Yas Mann" userId="f019b880-4234-44a6-a214-83bec8be52fd" providerId="ADAL" clId="{13387512-8399-F54C-A8C5-18C5CF1B6FD7}" dt="2025-08-22T03:30:08.142" v="3669" actId="20578"/>
        <pc:sldMkLst>
          <pc:docMk/>
          <pc:sldMk cId="228743549" sldId="431"/>
        </pc:sldMkLst>
      </pc:sldChg>
      <pc:sldChg chg="modSp add mod ord">
        <pc:chgData name="Yas Mann" userId="f019b880-4234-44a6-a214-83bec8be52fd" providerId="ADAL" clId="{13387512-8399-F54C-A8C5-18C5CF1B6FD7}" dt="2025-08-22T03:30:31.872" v="3678" actId="20577"/>
        <pc:sldMkLst>
          <pc:docMk/>
          <pc:sldMk cId="2145184597" sldId="432"/>
        </pc:sldMkLst>
        <pc:spChg chg="mod">
          <ac:chgData name="Yas Mann" userId="f019b880-4234-44a6-a214-83bec8be52fd" providerId="ADAL" clId="{13387512-8399-F54C-A8C5-18C5CF1B6FD7}" dt="2025-08-22T03:30:31.872" v="3678" actId="20577"/>
          <ac:spMkLst>
            <pc:docMk/>
            <pc:sldMk cId="2145184597" sldId="432"/>
            <ac:spMk id="16" creationId="{EF7451FA-99BA-3901-8BF5-B34B1A0BD05B}"/>
          </ac:spMkLst>
        </pc:spChg>
      </pc:sldChg>
      <pc:sldChg chg="modSp add mod ord">
        <pc:chgData name="Yas Mann" userId="f019b880-4234-44a6-a214-83bec8be52fd" providerId="ADAL" clId="{13387512-8399-F54C-A8C5-18C5CF1B6FD7}" dt="2025-08-22T03:30:53.436" v="3698" actId="20577"/>
        <pc:sldMkLst>
          <pc:docMk/>
          <pc:sldMk cId="2401930971" sldId="433"/>
        </pc:sldMkLst>
        <pc:spChg chg="mod">
          <ac:chgData name="Yas Mann" userId="f019b880-4234-44a6-a214-83bec8be52fd" providerId="ADAL" clId="{13387512-8399-F54C-A8C5-18C5CF1B6FD7}" dt="2025-08-22T03:30:53.436" v="3698" actId="20577"/>
          <ac:spMkLst>
            <pc:docMk/>
            <pc:sldMk cId="2401930971" sldId="433"/>
            <ac:spMk id="16" creationId="{225C55B5-02EC-A1FF-F90F-9913908269CA}"/>
          </ac:spMkLst>
        </pc:spChg>
      </pc:sldChg>
      <pc:sldChg chg="modSp add mod">
        <pc:chgData name="Yas Mann" userId="f019b880-4234-44a6-a214-83bec8be52fd" providerId="ADAL" clId="{13387512-8399-F54C-A8C5-18C5CF1B6FD7}" dt="2025-08-22T03:34:00.855" v="3716" actId="1076"/>
        <pc:sldMkLst>
          <pc:docMk/>
          <pc:sldMk cId="4192735140" sldId="434"/>
        </pc:sldMkLst>
        <pc:spChg chg="mod">
          <ac:chgData name="Yas Mann" userId="f019b880-4234-44a6-a214-83bec8be52fd" providerId="ADAL" clId="{13387512-8399-F54C-A8C5-18C5CF1B6FD7}" dt="2025-08-22T03:34:00.855" v="3716" actId="1076"/>
          <ac:spMkLst>
            <pc:docMk/>
            <pc:sldMk cId="4192735140" sldId="434"/>
            <ac:spMk id="18" creationId="{A165FF93-08E7-9E8E-782F-0C3AC0C3C2DA}"/>
          </ac:spMkLst>
        </pc:spChg>
      </pc:sldChg>
      <pc:sldChg chg="addSp delSp modSp add mod">
        <pc:chgData name="Yas Mann" userId="f019b880-4234-44a6-a214-83bec8be52fd" providerId="ADAL" clId="{13387512-8399-F54C-A8C5-18C5CF1B6FD7}" dt="2025-08-22T03:38:57.972" v="3758" actId="20577"/>
        <pc:sldMkLst>
          <pc:docMk/>
          <pc:sldMk cId="435515824" sldId="435"/>
        </pc:sldMkLst>
        <pc:spChg chg="add mod">
          <ac:chgData name="Yas Mann" userId="f019b880-4234-44a6-a214-83bec8be52fd" providerId="ADAL" clId="{13387512-8399-F54C-A8C5-18C5CF1B6FD7}" dt="2025-08-22T03:37:03.193" v="3718"/>
          <ac:spMkLst>
            <pc:docMk/>
            <pc:sldMk cId="435515824" sldId="435"/>
            <ac:spMk id="12" creationId="{8D830E3E-F012-1EB3-5951-5E77B05F20F7}"/>
          </ac:spMkLst>
        </pc:spChg>
        <pc:spChg chg="add mod">
          <ac:chgData name="Yas Mann" userId="f019b880-4234-44a6-a214-83bec8be52fd" providerId="ADAL" clId="{13387512-8399-F54C-A8C5-18C5CF1B6FD7}" dt="2025-08-22T03:37:56.428" v="3740" actId="20577"/>
          <ac:spMkLst>
            <pc:docMk/>
            <pc:sldMk cId="435515824" sldId="435"/>
            <ac:spMk id="13" creationId="{17A00784-4B60-53FA-213E-84475AEA1994}"/>
          </ac:spMkLst>
        </pc:spChg>
        <pc:spChg chg="del">
          <ac:chgData name="Yas Mann" userId="f019b880-4234-44a6-a214-83bec8be52fd" providerId="ADAL" clId="{13387512-8399-F54C-A8C5-18C5CF1B6FD7}" dt="2025-08-22T03:37:07.186" v="3719" actId="478"/>
          <ac:spMkLst>
            <pc:docMk/>
            <pc:sldMk cId="435515824" sldId="435"/>
            <ac:spMk id="18" creationId="{1573F6DF-BFF8-C211-390F-AC99BA955429}"/>
          </ac:spMkLst>
        </pc:spChg>
        <pc:spChg chg="add mod">
          <ac:chgData name="Yas Mann" userId="f019b880-4234-44a6-a214-83bec8be52fd" providerId="ADAL" clId="{13387512-8399-F54C-A8C5-18C5CF1B6FD7}" dt="2025-08-22T03:38:57.972" v="3758" actId="20577"/>
          <ac:spMkLst>
            <pc:docMk/>
            <pc:sldMk cId="435515824" sldId="435"/>
            <ac:spMk id="19" creationId="{779AB84E-C1DC-9A8E-20F6-11BD2B9AAC20}"/>
          </ac:spMkLst>
        </pc:spChg>
        <pc:graphicFrameChg chg="add mod modGraphic">
          <ac:chgData name="Yas Mann" userId="f019b880-4234-44a6-a214-83bec8be52fd" providerId="ADAL" clId="{13387512-8399-F54C-A8C5-18C5CF1B6FD7}" dt="2025-08-22T03:38:03.723" v="3741" actId="1076"/>
          <ac:graphicFrameMkLst>
            <pc:docMk/>
            <pc:sldMk cId="435515824" sldId="435"/>
            <ac:graphicFrameMk id="4" creationId="{8BA22F2E-43A3-4732-5C2A-266819E1E84A}"/>
          </ac:graphicFrameMkLst>
        </pc:graphicFrameChg>
      </pc:sldChg>
      <pc:sldChg chg="modSp add mod">
        <pc:chgData name="Yas Mann" userId="f019b880-4234-44a6-a214-83bec8be52fd" providerId="ADAL" clId="{13387512-8399-F54C-A8C5-18C5CF1B6FD7}" dt="2025-08-22T03:39:00.920" v="3761" actId="20577"/>
        <pc:sldMkLst>
          <pc:docMk/>
          <pc:sldMk cId="1697943236" sldId="436"/>
        </pc:sldMkLst>
        <pc:spChg chg="mod">
          <ac:chgData name="Yas Mann" userId="f019b880-4234-44a6-a214-83bec8be52fd" providerId="ADAL" clId="{13387512-8399-F54C-A8C5-18C5CF1B6FD7}" dt="2025-08-22T03:38:27.968" v="3754" actId="20577"/>
          <ac:spMkLst>
            <pc:docMk/>
            <pc:sldMk cId="1697943236" sldId="436"/>
            <ac:spMk id="13" creationId="{37DE36AE-0D6B-1435-7515-A21A37BFAEEE}"/>
          </ac:spMkLst>
        </pc:spChg>
        <pc:spChg chg="mod">
          <ac:chgData name="Yas Mann" userId="f019b880-4234-44a6-a214-83bec8be52fd" providerId="ADAL" clId="{13387512-8399-F54C-A8C5-18C5CF1B6FD7}" dt="2025-08-22T03:39:00.920" v="3761" actId="20577"/>
          <ac:spMkLst>
            <pc:docMk/>
            <pc:sldMk cId="1697943236" sldId="436"/>
            <ac:spMk id="19" creationId="{39888788-378B-E1CD-3B93-B9CF4E3B6CF7}"/>
          </ac:spMkLst>
        </pc:spChg>
      </pc:sldChg>
      <pc:sldChg chg="delSp modSp add mod">
        <pc:chgData name="Yas Mann" userId="f019b880-4234-44a6-a214-83bec8be52fd" providerId="ADAL" clId="{13387512-8399-F54C-A8C5-18C5CF1B6FD7}" dt="2025-08-22T03:40:36.722" v="3768" actId="1076"/>
        <pc:sldMkLst>
          <pc:docMk/>
          <pc:sldMk cId="951141641" sldId="437"/>
        </pc:sldMkLst>
        <pc:spChg chg="del">
          <ac:chgData name="Yas Mann" userId="f019b880-4234-44a6-a214-83bec8be52fd" providerId="ADAL" clId="{13387512-8399-F54C-A8C5-18C5CF1B6FD7}" dt="2025-08-22T03:40:22.133" v="3763" actId="478"/>
          <ac:spMkLst>
            <pc:docMk/>
            <pc:sldMk cId="951141641" sldId="437"/>
            <ac:spMk id="13" creationId="{DF69944E-6170-BB8D-7AB0-639D1B14E2AE}"/>
          </ac:spMkLst>
        </pc:spChg>
        <pc:spChg chg="mod">
          <ac:chgData name="Yas Mann" userId="f019b880-4234-44a6-a214-83bec8be52fd" providerId="ADAL" clId="{13387512-8399-F54C-A8C5-18C5CF1B6FD7}" dt="2025-08-22T03:40:36.722" v="3768" actId="1076"/>
          <ac:spMkLst>
            <pc:docMk/>
            <pc:sldMk cId="951141641" sldId="437"/>
            <ac:spMk id="19" creationId="{D5394DD0-8E8D-99F2-4950-A32CBD6CA42F}"/>
          </ac:spMkLst>
        </pc:spChg>
        <pc:graphicFrameChg chg="del">
          <ac:chgData name="Yas Mann" userId="f019b880-4234-44a6-a214-83bec8be52fd" providerId="ADAL" clId="{13387512-8399-F54C-A8C5-18C5CF1B6FD7}" dt="2025-08-22T03:40:20.396" v="3762" actId="478"/>
          <ac:graphicFrameMkLst>
            <pc:docMk/>
            <pc:sldMk cId="951141641" sldId="437"/>
            <ac:graphicFrameMk id="4" creationId="{D9C6B275-A887-02AE-4CD8-50EF3B45055D}"/>
          </ac:graphicFrameMkLst>
        </pc:graphicFrameChg>
      </pc:sldChg>
      <pc:sldChg chg="modSp add">
        <pc:chgData name="Yas Mann" userId="f019b880-4234-44a6-a214-83bec8be52fd" providerId="ADAL" clId="{13387512-8399-F54C-A8C5-18C5CF1B6FD7}" dt="2025-08-22T03:40:53.404" v="3772" actId="1076"/>
        <pc:sldMkLst>
          <pc:docMk/>
          <pc:sldMk cId="334616584" sldId="438"/>
        </pc:sldMkLst>
        <pc:spChg chg="mod">
          <ac:chgData name="Yas Mann" userId="f019b880-4234-44a6-a214-83bec8be52fd" providerId="ADAL" clId="{13387512-8399-F54C-A8C5-18C5CF1B6FD7}" dt="2025-08-22T03:40:53.404" v="3772" actId="1076"/>
          <ac:spMkLst>
            <pc:docMk/>
            <pc:sldMk cId="334616584" sldId="438"/>
            <ac:spMk id="19" creationId="{91911A04-BE0A-2585-FA0B-98E599BBF8FA}"/>
          </ac:spMkLst>
        </pc:spChg>
      </pc:sldChg>
      <pc:sldChg chg="modSp add mod">
        <pc:chgData name="Yas Mann" userId="f019b880-4234-44a6-a214-83bec8be52fd" providerId="ADAL" clId="{13387512-8399-F54C-A8C5-18C5CF1B6FD7}" dt="2025-08-22T03:41:24.692" v="3783" actId="1076"/>
        <pc:sldMkLst>
          <pc:docMk/>
          <pc:sldMk cId="967151577" sldId="439"/>
        </pc:sldMkLst>
        <pc:spChg chg="mod">
          <ac:chgData name="Yas Mann" userId="f019b880-4234-44a6-a214-83bec8be52fd" providerId="ADAL" clId="{13387512-8399-F54C-A8C5-18C5CF1B6FD7}" dt="2025-08-22T03:41:24.692" v="3783" actId="1076"/>
          <ac:spMkLst>
            <pc:docMk/>
            <pc:sldMk cId="967151577" sldId="439"/>
            <ac:spMk id="19" creationId="{083CD141-493F-A0C1-065C-B0711F5F7ECD}"/>
          </ac:spMkLst>
        </pc:spChg>
      </pc:sldChg>
      <pc:sldChg chg="modSp add mod">
        <pc:chgData name="Yas Mann" userId="f019b880-4234-44a6-a214-83bec8be52fd" providerId="ADAL" clId="{13387512-8399-F54C-A8C5-18C5CF1B6FD7}" dt="2025-08-22T15:04:58.766" v="3840" actId="1076"/>
        <pc:sldMkLst>
          <pc:docMk/>
          <pc:sldMk cId="393665775" sldId="440"/>
        </pc:sldMkLst>
        <pc:spChg chg="mod">
          <ac:chgData name="Yas Mann" userId="f019b880-4234-44a6-a214-83bec8be52fd" providerId="ADAL" clId="{13387512-8399-F54C-A8C5-18C5CF1B6FD7}" dt="2025-08-22T15:04:00.401" v="3818" actId="20577"/>
          <ac:spMkLst>
            <pc:docMk/>
            <pc:sldMk cId="393665775" sldId="440"/>
            <ac:spMk id="7" creationId="{51573C13-589B-9084-354B-1E2732467921}"/>
          </ac:spMkLst>
        </pc:spChg>
        <pc:spChg chg="mod">
          <ac:chgData name="Yas Mann" userId="f019b880-4234-44a6-a214-83bec8be52fd" providerId="ADAL" clId="{13387512-8399-F54C-A8C5-18C5CF1B6FD7}" dt="2025-08-22T15:04:58.766" v="3840" actId="1076"/>
          <ac:spMkLst>
            <pc:docMk/>
            <pc:sldMk cId="393665775" sldId="440"/>
            <ac:spMk id="19" creationId="{81668492-70B9-8C7B-FCDB-A3A354EEF4C5}"/>
          </ac:spMkLst>
        </pc:spChg>
      </pc:sldChg>
      <pc:sldChg chg="modSp add mod ord">
        <pc:chgData name="Yas Mann" userId="f019b880-4234-44a6-a214-83bec8be52fd" providerId="ADAL" clId="{13387512-8399-F54C-A8C5-18C5CF1B6FD7}" dt="2025-08-22T15:04:24.591" v="3832" actId="20577"/>
        <pc:sldMkLst>
          <pc:docMk/>
          <pc:sldMk cId="1046076272" sldId="441"/>
        </pc:sldMkLst>
        <pc:spChg chg="mod">
          <ac:chgData name="Yas Mann" userId="f019b880-4234-44a6-a214-83bec8be52fd" providerId="ADAL" clId="{13387512-8399-F54C-A8C5-18C5CF1B6FD7}" dt="2025-08-22T15:04:24.591" v="3832" actId="20577"/>
          <ac:spMkLst>
            <pc:docMk/>
            <pc:sldMk cId="1046076272" sldId="441"/>
            <ac:spMk id="16" creationId="{87CA26D8-F3F0-4D1E-EE24-863E816B1F73}"/>
          </ac:spMkLst>
        </pc:spChg>
      </pc:sldChg>
      <pc:sldChg chg="modSp add mod">
        <pc:chgData name="Yas Mann" userId="f019b880-4234-44a6-a214-83bec8be52fd" providerId="ADAL" clId="{13387512-8399-F54C-A8C5-18C5CF1B6FD7}" dt="2025-08-22T15:09:28.268" v="3844" actId="14100"/>
        <pc:sldMkLst>
          <pc:docMk/>
          <pc:sldMk cId="712787870" sldId="442"/>
        </pc:sldMkLst>
        <pc:spChg chg="mod">
          <ac:chgData name="Yas Mann" userId="f019b880-4234-44a6-a214-83bec8be52fd" providerId="ADAL" clId="{13387512-8399-F54C-A8C5-18C5CF1B6FD7}" dt="2025-08-22T15:09:28.268" v="3844" actId="14100"/>
          <ac:spMkLst>
            <pc:docMk/>
            <pc:sldMk cId="712787870" sldId="442"/>
            <ac:spMk id="19" creationId="{4C3FD39A-A57D-BE99-0E9A-56D9C43A6444}"/>
          </ac:spMkLst>
        </pc:spChg>
      </pc:sldChg>
      <pc:sldChg chg="modSp add mod">
        <pc:chgData name="Yas Mann" userId="f019b880-4234-44a6-a214-83bec8be52fd" providerId="ADAL" clId="{13387512-8399-F54C-A8C5-18C5CF1B6FD7}" dt="2025-08-22T15:09:42.666" v="3847" actId="1076"/>
        <pc:sldMkLst>
          <pc:docMk/>
          <pc:sldMk cId="2001972145" sldId="443"/>
        </pc:sldMkLst>
        <pc:spChg chg="mod">
          <ac:chgData name="Yas Mann" userId="f019b880-4234-44a6-a214-83bec8be52fd" providerId="ADAL" clId="{13387512-8399-F54C-A8C5-18C5CF1B6FD7}" dt="2025-08-22T15:09:42.666" v="3847" actId="1076"/>
          <ac:spMkLst>
            <pc:docMk/>
            <pc:sldMk cId="2001972145" sldId="443"/>
            <ac:spMk id="19" creationId="{374CCD90-76B3-F5D9-FEDA-CFB2F1E21E89}"/>
          </ac:spMkLst>
        </pc:spChg>
      </pc:sldChg>
      <pc:sldChg chg="modSp add mod">
        <pc:chgData name="Yas Mann" userId="f019b880-4234-44a6-a214-83bec8be52fd" providerId="ADAL" clId="{13387512-8399-F54C-A8C5-18C5CF1B6FD7}" dt="2025-08-22T15:10:05.348" v="3857" actId="14100"/>
        <pc:sldMkLst>
          <pc:docMk/>
          <pc:sldMk cId="514656012" sldId="444"/>
        </pc:sldMkLst>
        <pc:spChg chg="mod">
          <ac:chgData name="Yas Mann" userId="f019b880-4234-44a6-a214-83bec8be52fd" providerId="ADAL" clId="{13387512-8399-F54C-A8C5-18C5CF1B6FD7}" dt="2025-08-22T15:10:05.348" v="3857" actId="14100"/>
          <ac:spMkLst>
            <pc:docMk/>
            <pc:sldMk cId="514656012" sldId="444"/>
            <ac:spMk id="19" creationId="{842003B5-F132-396F-3F2D-0DBF25DDA365}"/>
          </ac:spMkLst>
        </pc:spChg>
      </pc:sldChg>
      <pc:sldChg chg="addSp delSp modSp add mod">
        <pc:chgData name="Yas Mann" userId="f019b880-4234-44a6-a214-83bec8be52fd" providerId="ADAL" clId="{13387512-8399-F54C-A8C5-18C5CF1B6FD7}" dt="2025-08-22T15:10:37.081" v="3866" actId="1076"/>
        <pc:sldMkLst>
          <pc:docMk/>
          <pc:sldMk cId="314752876" sldId="445"/>
        </pc:sldMkLst>
        <pc:spChg chg="add del mod">
          <ac:chgData name="Yas Mann" userId="f019b880-4234-44a6-a214-83bec8be52fd" providerId="ADAL" clId="{13387512-8399-F54C-A8C5-18C5CF1B6FD7}" dt="2025-08-22T15:10:30.622" v="3863" actId="478"/>
          <ac:spMkLst>
            <pc:docMk/>
            <pc:sldMk cId="314752876" sldId="445"/>
            <ac:spMk id="4" creationId="{D20814E0-B2E9-3AA9-B548-5CA95B0D7E7F}"/>
          </ac:spMkLst>
        </pc:spChg>
        <pc:spChg chg="mod">
          <ac:chgData name="Yas Mann" userId="f019b880-4234-44a6-a214-83bec8be52fd" providerId="ADAL" clId="{13387512-8399-F54C-A8C5-18C5CF1B6FD7}" dt="2025-08-22T15:10:33.214" v="3864" actId="1076"/>
          <ac:spMkLst>
            <pc:docMk/>
            <pc:sldMk cId="314752876" sldId="445"/>
            <ac:spMk id="19" creationId="{DE19213D-23EA-5B14-D6E2-628287702B8E}"/>
          </ac:spMkLst>
        </pc:spChg>
        <pc:picChg chg="add mod">
          <ac:chgData name="Yas Mann" userId="f019b880-4234-44a6-a214-83bec8be52fd" providerId="ADAL" clId="{13387512-8399-F54C-A8C5-18C5CF1B6FD7}" dt="2025-08-22T15:10:37.081" v="3866" actId="1076"/>
          <ac:picMkLst>
            <pc:docMk/>
            <pc:sldMk cId="314752876" sldId="445"/>
            <ac:picMk id="35841" creationId="{EE891F22-948F-CE5E-1D68-C224F98645B0}"/>
          </ac:picMkLst>
        </pc:picChg>
      </pc:sldChg>
      <pc:sldChg chg="delSp modSp add mod">
        <pc:chgData name="Yas Mann" userId="f019b880-4234-44a6-a214-83bec8be52fd" providerId="ADAL" clId="{13387512-8399-F54C-A8C5-18C5CF1B6FD7}" dt="2025-08-22T15:11:04.798" v="3873" actId="1076"/>
        <pc:sldMkLst>
          <pc:docMk/>
          <pc:sldMk cId="2366590811" sldId="446"/>
        </pc:sldMkLst>
        <pc:spChg chg="mod">
          <ac:chgData name="Yas Mann" userId="f019b880-4234-44a6-a214-83bec8be52fd" providerId="ADAL" clId="{13387512-8399-F54C-A8C5-18C5CF1B6FD7}" dt="2025-08-22T15:11:04.798" v="3873" actId="1076"/>
          <ac:spMkLst>
            <pc:docMk/>
            <pc:sldMk cId="2366590811" sldId="446"/>
            <ac:spMk id="19" creationId="{09036DCB-A5BE-12A9-C53E-0D588952B992}"/>
          </ac:spMkLst>
        </pc:spChg>
        <pc:picChg chg="del">
          <ac:chgData name="Yas Mann" userId="f019b880-4234-44a6-a214-83bec8be52fd" providerId="ADAL" clId="{13387512-8399-F54C-A8C5-18C5CF1B6FD7}" dt="2025-08-22T15:10:50.666" v="3868" actId="478"/>
          <ac:picMkLst>
            <pc:docMk/>
            <pc:sldMk cId="2366590811" sldId="446"/>
            <ac:picMk id="35841" creationId="{6F6AC13F-87F0-A09E-94BD-AA3C79A62ED7}"/>
          </ac:picMkLst>
        </pc:picChg>
      </pc:sldChg>
      <pc:sldChg chg="modSp add mod">
        <pc:chgData name="Yas Mann" userId="f019b880-4234-44a6-a214-83bec8be52fd" providerId="ADAL" clId="{13387512-8399-F54C-A8C5-18C5CF1B6FD7}" dt="2025-08-22T15:11:18.178" v="3876" actId="1076"/>
        <pc:sldMkLst>
          <pc:docMk/>
          <pc:sldMk cId="2348096051" sldId="447"/>
        </pc:sldMkLst>
        <pc:spChg chg="mod">
          <ac:chgData name="Yas Mann" userId="f019b880-4234-44a6-a214-83bec8be52fd" providerId="ADAL" clId="{13387512-8399-F54C-A8C5-18C5CF1B6FD7}" dt="2025-08-22T15:11:18.178" v="3876" actId="1076"/>
          <ac:spMkLst>
            <pc:docMk/>
            <pc:sldMk cId="2348096051" sldId="447"/>
            <ac:spMk id="19" creationId="{A0E5562E-58FE-9CE5-8BDB-269AEE1545DF}"/>
          </ac:spMkLst>
        </pc:spChg>
      </pc:sldChg>
      <pc:sldChg chg="addSp modSp add mod">
        <pc:chgData name="Yas Mann" userId="f019b880-4234-44a6-a214-83bec8be52fd" providerId="ADAL" clId="{13387512-8399-F54C-A8C5-18C5CF1B6FD7}" dt="2025-08-22T15:11:46.249" v="3882" actId="1076"/>
        <pc:sldMkLst>
          <pc:docMk/>
          <pc:sldMk cId="1341087971" sldId="448"/>
        </pc:sldMkLst>
        <pc:spChg chg="add mod">
          <ac:chgData name="Yas Mann" userId="f019b880-4234-44a6-a214-83bec8be52fd" providerId="ADAL" clId="{13387512-8399-F54C-A8C5-18C5CF1B6FD7}" dt="2025-08-22T15:11:46.249" v="3882" actId="1076"/>
          <ac:spMkLst>
            <pc:docMk/>
            <pc:sldMk cId="1341087971" sldId="448"/>
            <ac:spMk id="4" creationId="{C3E50858-A1CE-2136-1120-218B9E4D17B9}"/>
          </ac:spMkLst>
        </pc:spChg>
        <pc:spChg chg="mod">
          <ac:chgData name="Yas Mann" userId="f019b880-4234-44a6-a214-83bec8be52fd" providerId="ADAL" clId="{13387512-8399-F54C-A8C5-18C5CF1B6FD7}" dt="2025-08-22T15:11:33.332" v="3879" actId="1076"/>
          <ac:spMkLst>
            <pc:docMk/>
            <pc:sldMk cId="1341087971" sldId="448"/>
            <ac:spMk id="19" creationId="{B9BADD0F-1876-663B-CDB5-281B635643E9}"/>
          </ac:spMkLst>
        </pc:spChg>
        <pc:picChg chg="add mod">
          <ac:chgData name="Yas Mann" userId="f019b880-4234-44a6-a214-83bec8be52fd" providerId="ADAL" clId="{13387512-8399-F54C-A8C5-18C5CF1B6FD7}" dt="2025-08-22T15:11:46.249" v="3882" actId="1076"/>
          <ac:picMkLst>
            <pc:docMk/>
            <pc:sldMk cId="1341087971" sldId="448"/>
            <ac:picMk id="37889" creationId="{4E7F7C35-07F4-59F0-742A-8E5E92516648}"/>
          </ac:picMkLst>
        </pc:picChg>
      </pc:sldChg>
      <pc:sldChg chg="addSp delSp modSp add mod">
        <pc:chgData name="Yas Mann" userId="f019b880-4234-44a6-a214-83bec8be52fd" providerId="ADAL" clId="{13387512-8399-F54C-A8C5-18C5CF1B6FD7}" dt="2025-08-22T15:12:07.098" v="3888" actId="1076"/>
        <pc:sldMkLst>
          <pc:docMk/>
          <pc:sldMk cId="1700667356" sldId="449"/>
        </pc:sldMkLst>
        <pc:spChg chg="add del">
          <ac:chgData name="Yas Mann" userId="f019b880-4234-44a6-a214-83bec8be52fd" providerId="ADAL" clId="{13387512-8399-F54C-A8C5-18C5CF1B6FD7}" dt="2025-08-22T15:11:59.123" v="3886" actId="478"/>
          <ac:spMkLst>
            <pc:docMk/>
            <pc:sldMk cId="1700667356" sldId="449"/>
            <ac:spMk id="18" creationId="{DBFDCEB5-C046-197D-2E7B-3AC18CB396A0}"/>
          </ac:spMkLst>
        </pc:spChg>
        <pc:spChg chg="mod">
          <ac:chgData name="Yas Mann" userId="f019b880-4234-44a6-a214-83bec8be52fd" providerId="ADAL" clId="{13387512-8399-F54C-A8C5-18C5CF1B6FD7}" dt="2025-08-22T15:12:07.098" v="3888" actId="1076"/>
          <ac:spMkLst>
            <pc:docMk/>
            <pc:sldMk cId="1700667356" sldId="449"/>
            <ac:spMk id="19" creationId="{C7AF35EF-6CAC-3E34-F452-B71F22730543}"/>
          </ac:spMkLst>
        </pc:spChg>
        <pc:picChg chg="del">
          <ac:chgData name="Yas Mann" userId="f019b880-4234-44a6-a214-83bec8be52fd" providerId="ADAL" clId="{13387512-8399-F54C-A8C5-18C5CF1B6FD7}" dt="2025-08-22T15:11:52.268" v="3884" actId="478"/>
          <ac:picMkLst>
            <pc:docMk/>
            <pc:sldMk cId="1700667356" sldId="449"/>
            <ac:picMk id="37889" creationId="{3B4C1C9D-BEEE-B969-1429-E7FCF6D2F74A}"/>
          </ac:picMkLst>
        </pc:picChg>
      </pc:sldChg>
      <pc:sldChg chg="delSp modSp add mod">
        <pc:chgData name="Yas Mann" userId="f019b880-4234-44a6-a214-83bec8be52fd" providerId="ADAL" clId="{13387512-8399-F54C-A8C5-18C5CF1B6FD7}" dt="2025-08-22T15:12:21.678" v="3892" actId="1076"/>
        <pc:sldMkLst>
          <pc:docMk/>
          <pc:sldMk cId="3809691611" sldId="450"/>
        </pc:sldMkLst>
        <pc:spChg chg="del">
          <ac:chgData name="Yas Mann" userId="f019b880-4234-44a6-a214-83bec8be52fd" providerId="ADAL" clId="{13387512-8399-F54C-A8C5-18C5CF1B6FD7}" dt="2025-08-22T15:12:14.838" v="3890" actId="478"/>
          <ac:spMkLst>
            <pc:docMk/>
            <pc:sldMk cId="3809691611" sldId="450"/>
            <ac:spMk id="4" creationId="{645746F1-E8AE-E849-6161-C98A549A8D53}"/>
          </ac:spMkLst>
        </pc:spChg>
        <pc:spChg chg="mod">
          <ac:chgData name="Yas Mann" userId="f019b880-4234-44a6-a214-83bec8be52fd" providerId="ADAL" clId="{13387512-8399-F54C-A8C5-18C5CF1B6FD7}" dt="2025-08-22T15:12:21.678" v="3892" actId="1076"/>
          <ac:spMkLst>
            <pc:docMk/>
            <pc:sldMk cId="3809691611" sldId="450"/>
            <ac:spMk id="19" creationId="{5F45E230-64A3-AB40-311D-52F8D3B85220}"/>
          </ac:spMkLst>
        </pc:spChg>
      </pc:sldChg>
      <pc:sldChg chg="modSp add mod">
        <pc:chgData name="Yas Mann" userId="f019b880-4234-44a6-a214-83bec8be52fd" providerId="ADAL" clId="{13387512-8399-F54C-A8C5-18C5CF1B6FD7}" dt="2025-08-22T15:12:32.700" v="3894"/>
        <pc:sldMkLst>
          <pc:docMk/>
          <pc:sldMk cId="2762215670" sldId="451"/>
        </pc:sldMkLst>
        <pc:spChg chg="mod">
          <ac:chgData name="Yas Mann" userId="f019b880-4234-44a6-a214-83bec8be52fd" providerId="ADAL" clId="{13387512-8399-F54C-A8C5-18C5CF1B6FD7}" dt="2025-08-22T15:12:32.700" v="3894"/>
          <ac:spMkLst>
            <pc:docMk/>
            <pc:sldMk cId="2762215670" sldId="451"/>
            <ac:spMk id="19" creationId="{79C8DB4B-19C4-88BF-7EC7-92378EDF2ADF}"/>
          </ac:spMkLst>
        </pc:spChg>
      </pc:sldChg>
      <pc:sldChg chg="modSp add mod">
        <pc:chgData name="Yas Mann" userId="f019b880-4234-44a6-a214-83bec8be52fd" providerId="ADAL" clId="{13387512-8399-F54C-A8C5-18C5CF1B6FD7}" dt="2025-08-22T15:12:46.516" v="3896"/>
        <pc:sldMkLst>
          <pc:docMk/>
          <pc:sldMk cId="4030990806" sldId="452"/>
        </pc:sldMkLst>
        <pc:spChg chg="mod">
          <ac:chgData name="Yas Mann" userId="f019b880-4234-44a6-a214-83bec8be52fd" providerId="ADAL" clId="{13387512-8399-F54C-A8C5-18C5CF1B6FD7}" dt="2025-08-22T15:12:46.516" v="3896"/>
          <ac:spMkLst>
            <pc:docMk/>
            <pc:sldMk cId="4030990806" sldId="452"/>
            <ac:spMk id="19" creationId="{37C1D7AA-F8F9-EF28-FB50-7B55100E5556}"/>
          </ac:spMkLst>
        </pc:spChg>
      </pc:sldChg>
      <pc:sldChg chg="modSp add mod">
        <pc:chgData name="Yas Mann" userId="f019b880-4234-44a6-a214-83bec8be52fd" providerId="ADAL" clId="{13387512-8399-F54C-A8C5-18C5CF1B6FD7}" dt="2025-08-22T15:13:43.048" v="3900" actId="1076"/>
        <pc:sldMkLst>
          <pc:docMk/>
          <pc:sldMk cId="147522506" sldId="453"/>
        </pc:sldMkLst>
        <pc:spChg chg="mod">
          <ac:chgData name="Yas Mann" userId="f019b880-4234-44a6-a214-83bec8be52fd" providerId="ADAL" clId="{13387512-8399-F54C-A8C5-18C5CF1B6FD7}" dt="2025-08-22T15:13:43.048" v="3900" actId="1076"/>
          <ac:spMkLst>
            <pc:docMk/>
            <pc:sldMk cId="147522506" sldId="453"/>
            <ac:spMk id="19" creationId="{CAA752F9-D66A-830D-863F-7C9CE8D0CC91}"/>
          </ac:spMkLst>
        </pc:spChg>
      </pc:sldChg>
      <pc:sldChg chg="modSp add mod">
        <pc:chgData name="Yas Mann" userId="f019b880-4234-44a6-a214-83bec8be52fd" providerId="ADAL" clId="{13387512-8399-F54C-A8C5-18C5CF1B6FD7}" dt="2025-08-22T15:14:09.898" v="3911" actId="1076"/>
        <pc:sldMkLst>
          <pc:docMk/>
          <pc:sldMk cId="263936376" sldId="454"/>
        </pc:sldMkLst>
        <pc:spChg chg="mod">
          <ac:chgData name="Yas Mann" userId="f019b880-4234-44a6-a214-83bec8be52fd" providerId="ADAL" clId="{13387512-8399-F54C-A8C5-18C5CF1B6FD7}" dt="2025-08-22T15:14:09.898" v="3911" actId="1076"/>
          <ac:spMkLst>
            <pc:docMk/>
            <pc:sldMk cId="263936376" sldId="454"/>
            <ac:spMk id="19" creationId="{50970408-58CE-6EF2-8E1D-F46519359482}"/>
          </ac:spMkLst>
        </pc:spChg>
        <pc:grpChg chg="mod">
          <ac:chgData name="Yas Mann" userId="f019b880-4234-44a6-a214-83bec8be52fd" providerId="ADAL" clId="{13387512-8399-F54C-A8C5-18C5CF1B6FD7}" dt="2025-08-22T15:14:06.914" v="3910" actId="1076"/>
          <ac:grpSpMkLst>
            <pc:docMk/>
            <pc:sldMk cId="263936376" sldId="454"/>
            <ac:grpSpMk id="10" creationId="{0C32E280-F397-1E70-B660-AB245CA004A4}"/>
          </ac:grpSpMkLst>
        </pc:grpChg>
      </pc:sldChg>
      <pc:sldChg chg="modSp add mod">
        <pc:chgData name="Yas Mann" userId="f019b880-4234-44a6-a214-83bec8be52fd" providerId="ADAL" clId="{13387512-8399-F54C-A8C5-18C5CF1B6FD7}" dt="2025-08-22T15:14:37.515" v="3919" actId="20577"/>
        <pc:sldMkLst>
          <pc:docMk/>
          <pc:sldMk cId="35871113" sldId="455"/>
        </pc:sldMkLst>
        <pc:spChg chg="mod">
          <ac:chgData name="Yas Mann" userId="f019b880-4234-44a6-a214-83bec8be52fd" providerId="ADAL" clId="{13387512-8399-F54C-A8C5-18C5CF1B6FD7}" dt="2025-08-22T15:14:37.515" v="3919" actId="20577"/>
          <ac:spMkLst>
            <pc:docMk/>
            <pc:sldMk cId="35871113" sldId="455"/>
            <ac:spMk id="19" creationId="{F5AEF9D7-503B-7AEF-0197-7101EA077761}"/>
          </ac:spMkLst>
        </pc:spChg>
      </pc:sldChg>
      <pc:sldChg chg="modSp add mod">
        <pc:chgData name="Yas Mann" userId="f019b880-4234-44a6-a214-83bec8be52fd" providerId="ADAL" clId="{13387512-8399-F54C-A8C5-18C5CF1B6FD7}" dt="2025-08-22T15:15:00.181" v="3927" actId="1076"/>
        <pc:sldMkLst>
          <pc:docMk/>
          <pc:sldMk cId="1795414574" sldId="456"/>
        </pc:sldMkLst>
        <pc:spChg chg="mod">
          <ac:chgData name="Yas Mann" userId="f019b880-4234-44a6-a214-83bec8be52fd" providerId="ADAL" clId="{13387512-8399-F54C-A8C5-18C5CF1B6FD7}" dt="2025-08-22T15:15:00.181" v="3927" actId="1076"/>
          <ac:spMkLst>
            <pc:docMk/>
            <pc:sldMk cId="1795414574" sldId="456"/>
            <ac:spMk id="19" creationId="{017FE5A6-E2F6-6BA1-1C60-05E25A788F96}"/>
          </ac:spMkLst>
        </pc:spChg>
      </pc:sldChg>
      <pc:sldChg chg="modSp add mod">
        <pc:chgData name="Yas Mann" userId="f019b880-4234-44a6-a214-83bec8be52fd" providerId="ADAL" clId="{13387512-8399-F54C-A8C5-18C5CF1B6FD7}" dt="2025-08-22T15:15:29.882" v="3933" actId="1076"/>
        <pc:sldMkLst>
          <pc:docMk/>
          <pc:sldMk cId="1279500981" sldId="457"/>
        </pc:sldMkLst>
        <pc:spChg chg="mod">
          <ac:chgData name="Yas Mann" userId="f019b880-4234-44a6-a214-83bec8be52fd" providerId="ADAL" clId="{13387512-8399-F54C-A8C5-18C5CF1B6FD7}" dt="2025-08-22T15:15:29.882" v="3933" actId="1076"/>
          <ac:spMkLst>
            <pc:docMk/>
            <pc:sldMk cId="1279500981" sldId="457"/>
            <ac:spMk id="19" creationId="{6C54B354-9237-CF75-3712-A972163192C9}"/>
          </ac:spMkLst>
        </pc:spChg>
      </pc:sldChg>
      <pc:sldChg chg="modSp add mod">
        <pc:chgData name="Yas Mann" userId="f019b880-4234-44a6-a214-83bec8be52fd" providerId="ADAL" clId="{13387512-8399-F54C-A8C5-18C5CF1B6FD7}" dt="2025-08-22T15:16:18.900" v="3936" actId="1076"/>
        <pc:sldMkLst>
          <pc:docMk/>
          <pc:sldMk cId="3786609135" sldId="458"/>
        </pc:sldMkLst>
        <pc:spChg chg="mod">
          <ac:chgData name="Yas Mann" userId="f019b880-4234-44a6-a214-83bec8be52fd" providerId="ADAL" clId="{13387512-8399-F54C-A8C5-18C5CF1B6FD7}" dt="2025-08-22T15:16:18.900" v="3936" actId="1076"/>
          <ac:spMkLst>
            <pc:docMk/>
            <pc:sldMk cId="3786609135" sldId="458"/>
            <ac:spMk id="19" creationId="{34DBB3C8-2A62-CB51-EA97-58FB11CCC6D5}"/>
          </ac:spMkLst>
        </pc:spChg>
      </pc:sldChg>
      <pc:sldChg chg="delSp modSp add mod">
        <pc:chgData name="Yas Mann" userId="f019b880-4234-44a6-a214-83bec8be52fd" providerId="ADAL" clId="{13387512-8399-F54C-A8C5-18C5CF1B6FD7}" dt="2025-08-22T15:16:36.903" v="3946" actId="478"/>
        <pc:sldMkLst>
          <pc:docMk/>
          <pc:sldMk cId="598363435" sldId="459"/>
        </pc:sldMkLst>
        <pc:spChg chg="del">
          <ac:chgData name="Yas Mann" userId="f019b880-4234-44a6-a214-83bec8be52fd" providerId="ADAL" clId="{13387512-8399-F54C-A8C5-18C5CF1B6FD7}" dt="2025-08-22T15:16:36.903" v="3946" actId="478"/>
          <ac:spMkLst>
            <pc:docMk/>
            <pc:sldMk cId="598363435" sldId="459"/>
            <ac:spMk id="12" creationId="{3E3C7F49-7F74-78E6-09B6-4ABB4452F1CA}"/>
          </ac:spMkLst>
        </pc:spChg>
        <pc:spChg chg="mod">
          <ac:chgData name="Yas Mann" userId="f019b880-4234-44a6-a214-83bec8be52fd" providerId="ADAL" clId="{13387512-8399-F54C-A8C5-18C5CF1B6FD7}" dt="2025-08-22T15:16:34.969" v="3945" actId="20577"/>
          <ac:spMkLst>
            <pc:docMk/>
            <pc:sldMk cId="598363435" sldId="459"/>
            <ac:spMk id="19" creationId="{D9757C38-76AB-C1D3-68D7-0AFE9A897234}"/>
          </ac:spMkLst>
        </pc:spChg>
      </pc:sldChg>
      <pc:sldChg chg="modSp add mod">
        <pc:chgData name="Yas Mann" userId="f019b880-4234-44a6-a214-83bec8be52fd" providerId="ADAL" clId="{13387512-8399-F54C-A8C5-18C5CF1B6FD7}" dt="2025-08-22T15:16:49.804" v="3948"/>
        <pc:sldMkLst>
          <pc:docMk/>
          <pc:sldMk cId="2228498996" sldId="460"/>
        </pc:sldMkLst>
        <pc:spChg chg="mod">
          <ac:chgData name="Yas Mann" userId="f019b880-4234-44a6-a214-83bec8be52fd" providerId="ADAL" clId="{13387512-8399-F54C-A8C5-18C5CF1B6FD7}" dt="2025-08-22T15:16:49.804" v="3948"/>
          <ac:spMkLst>
            <pc:docMk/>
            <pc:sldMk cId="2228498996" sldId="460"/>
            <ac:spMk id="19" creationId="{CCD520F7-A938-4C32-7F00-C85C2319A661}"/>
          </ac:spMkLst>
        </pc:spChg>
      </pc:sldChg>
      <pc:sldChg chg="modSp add mod">
        <pc:chgData name="Yas Mann" userId="f019b880-4234-44a6-a214-83bec8be52fd" providerId="ADAL" clId="{13387512-8399-F54C-A8C5-18C5CF1B6FD7}" dt="2025-08-22T15:17:19.266" v="3957" actId="1076"/>
        <pc:sldMkLst>
          <pc:docMk/>
          <pc:sldMk cId="4114029708" sldId="461"/>
        </pc:sldMkLst>
        <pc:spChg chg="mod">
          <ac:chgData name="Yas Mann" userId="f019b880-4234-44a6-a214-83bec8be52fd" providerId="ADAL" clId="{13387512-8399-F54C-A8C5-18C5CF1B6FD7}" dt="2025-08-22T15:17:19.266" v="3957" actId="1076"/>
          <ac:spMkLst>
            <pc:docMk/>
            <pc:sldMk cId="4114029708" sldId="461"/>
            <ac:spMk id="19" creationId="{96CF695B-04B4-2066-477F-57C331010363}"/>
          </ac:spMkLst>
        </pc:spChg>
      </pc:sldChg>
      <pc:sldChg chg="modSp add mod">
        <pc:chgData name="Yas Mann" userId="f019b880-4234-44a6-a214-83bec8be52fd" providerId="ADAL" clId="{13387512-8399-F54C-A8C5-18C5CF1B6FD7}" dt="2025-08-22T15:17:33.750" v="3960" actId="1076"/>
        <pc:sldMkLst>
          <pc:docMk/>
          <pc:sldMk cId="3896546547" sldId="462"/>
        </pc:sldMkLst>
        <pc:spChg chg="mod">
          <ac:chgData name="Yas Mann" userId="f019b880-4234-44a6-a214-83bec8be52fd" providerId="ADAL" clId="{13387512-8399-F54C-A8C5-18C5CF1B6FD7}" dt="2025-08-22T15:17:33.750" v="3960" actId="1076"/>
          <ac:spMkLst>
            <pc:docMk/>
            <pc:sldMk cId="3896546547" sldId="462"/>
            <ac:spMk id="19" creationId="{FBCFD927-26F5-A49A-4975-FC7ADEA2A8B8}"/>
          </ac:spMkLst>
        </pc:spChg>
      </pc:sldChg>
      <pc:sldChg chg="modSp add mod">
        <pc:chgData name="Yas Mann" userId="f019b880-4234-44a6-a214-83bec8be52fd" providerId="ADAL" clId="{13387512-8399-F54C-A8C5-18C5CF1B6FD7}" dt="2025-08-22T15:17:43.445" v="3962"/>
        <pc:sldMkLst>
          <pc:docMk/>
          <pc:sldMk cId="3080740024" sldId="463"/>
        </pc:sldMkLst>
        <pc:spChg chg="mod">
          <ac:chgData name="Yas Mann" userId="f019b880-4234-44a6-a214-83bec8be52fd" providerId="ADAL" clId="{13387512-8399-F54C-A8C5-18C5CF1B6FD7}" dt="2025-08-22T15:17:43.445" v="3962"/>
          <ac:spMkLst>
            <pc:docMk/>
            <pc:sldMk cId="3080740024" sldId="463"/>
            <ac:spMk id="19" creationId="{3B55CDB2-6CC7-1085-F569-F8230B61F168}"/>
          </ac:spMkLst>
        </pc:spChg>
      </pc:sldChg>
      <pc:sldChg chg="modSp add mod">
        <pc:chgData name="Yas Mann" userId="f019b880-4234-44a6-a214-83bec8be52fd" providerId="ADAL" clId="{13387512-8399-F54C-A8C5-18C5CF1B6FD7}" dt="2025-08-22T15:18:01.133" v="3968" actId="1076"/>
        <pc:sldMkLst>
          <pc:docMk/>
          <pc:sldMk cId="3256744601" sldId="464"/>
        </pc:sldMkLst>
        <pc:spChg chg="mod">
          <ac:chgData name="Yas Mann" userId="f019b880-4234-44a6-a214-83bec8be52fd" providerId="ADAL" clId="{13387512-8399-F54C-A8C5-18C5CF1B6FD7}" dt="2025-08-22T15:18:01.133" v="3968" actId="1076"/>
          <ac:spMkLst>
            <pc:docMk/>
            <pc:sldMk cId="3256744601" sldId="464"/>
            <ac:spMk id="19" creationId="{0B62669E-9074-36AB-CAC4-99E8A61142A9}"/>
          </ac:spMkLst>
        </pc:spChg>
      </pc:sldChg>
      <pc:sldChg chg="modSp add mod">
        <pc:chgData name="Yas Mann" userId="f019b880-4234-44a6-a214-83bec8be52fd" providerId="ADAL" clId="{13387512-8399-F54C-A8C5-18C5CF1B6FD7}" dt="2025-08-22T15:18:13.114" v="3970"/>
        <pc:sldMkLst>
          <pc:docMk/>
          <pc:sldMk cId="2760408324" sldId="465"/>
        </pc:sldMkLst>
        <pc:spChg chg="mod">
          <ac:chgData name="Yas Mann" userId="f019b880-4234-44a6-a214-83bec8be52fd" providerId="ADAL" clId="{13387512-8399-F54C-A8C5-18C5CF1B6FD7}" dt="2025-08-22T15:18:13.114" v="3970"/>
          <ac:spMkLst>
            <pc:docMk/>
            <pc:sldMk cId="2760408324" sldId="465"/>
            <ac:spMk id="19" creationId="{9C9A569D-77F7-89EC-64B7-1EE0F9F161F2}"/>
          </ac:spMkLst>
        </pc:spChg>
      </pc:sldChg>
      <pc:sldChg chg="modSp add mod">
        <pc:chgData name="Yas Mann" userId="f019b880-4234-44a6-a214-83bec8be52fd" providerId="ADAL" clId="{13387512-8399-F54C-A8C5-18C5CF1B6FD7}" dt="2025-08-22T15:18:27.466" v="3973" actId="1076"/>
        <pc:sldMkLst>
          <pc:docMk/>
          <pc:sldMk cId="1515541125" sldId="466"/>
        </pc:sldMkLst>
        <pc:spChg chg="mod">
          <ac:chgData name="Yas Mann" userId="f019b880-4234-44a6-a214-83bec8be52fd" providerId="ADAL" clId="{13387512-8399-F54C-A8C5-18C5CF1B6FD7}" dt="2025-08-22T15:18:27.466" v="3973" actId="1076"/>
          <ac:spMkLst>
            <pc:docMk/>
            <pc:sldMk cId="1515541125" sldId="466"/>
            <ac:spMk id="19" creationId="{C6D08CDE-5523-C2FC-7A00-1C891CDA2AE7}"/>
          </ac:spMkLst>
        </pc:spChg>
      </pc:sldChg>
      <pc:sldChg chg="modSp add mod">
        <pc:chgData name="Yas Mann" userId="f019b880-4234-44a6-a214-83bec8be52fd" providerId="ADAL" clId="{13387512-8399-F54C-A8C5-18C5CF1B6FD7}" dt="2025-08-22T15:18:43.966" v="3976" actId="1076"/>
        <pc:sldMkLst>
          <pc:docMk/>
          <pc:sldMk cId="3332822595" sldId="467"/>
        </pc:sldMkLst>
        <pc:spChg chg="mod">
          <ac:chgData name="Yas Mann" userId="f019b880-4234-44a6-a214-83bec8be52fd" providerId="ADAL" clId="{13387512-8399-F54C-A8C5-18C5CF1B6FD7}" dt="2025-08-22T15:18:43.966" v="3976" actId="1076"/>
          <ac:spMkLst>
            <pc:docMk/>
            <pc:sldMk cId="3332822595" sldId="467"/>
            <ac:spMk id="19" creationId="{00F4D283-ED7E-0CF5-D507-0B695A1DE954}"/>
          </ac:spMkLst>
        </pc:spChg>
      </pc:sldChg>
      <pc:sldChg chg="modSp add mod">
        <pc:chgData name="Yas Mann" userId="f019b880-4234-44a6-a214-83bec8be52fd" providerId="ADAL" clId="{13387512-8399-F54C-A8C5-18C5CF1B6FD7}" dt="2025-08-22T15:18:52.084" v="3978"/>
        <pc:sldMkLst>
          <pc:docMk/>
          <pc:sldMk cId="1986246506" sldId="468"/>
        </pc:sldMkLst>
        <pc:spChg chg="mod">
          <ac:chgData name="Yas Mann" userId="f019b880-4234-44a6-a214-83bec8be52fd" providerId="ADAL" clId="{13387512-8399-F54C-A8C5-18C5CF1B6FD7}" dt="2025-08-22T15:18:52.084" v="3978"/>
          <ac:spMkLst>
            <pc:docMk/>
            <pc:sldMk cId="1986246506" sldId="468"/>
            <ac:spMk id="19" creationId="{4569D49F-1B5E-B51B-FE9A-B46142267DAA}"/>
          </ac:spMkLst>
        </pc:spChg>
      </pc:sldChg>
      <pc:sldChg chg="modSp add mod">
        <pc:chgData name="Yas Mann" userId="f019b880-4234-44a6-a214-83bec8be52fd" providerId="ADAL" clId="{13387512-8399-F54C-A8C5-18C5CF1B6FD7}" dt="2025-08-22T15:19:47.750" v="3983" actId="1076"/>
        <pc:sldMkLst>
          <pc:docMk/>
          <pc:sldMk cId="917665635" sldId="469"/>
        </pc:sldMkLst>
        <pc:spChg chg="mod">
          <ac:chgData name="Yas Mann" userId="f019b880-4234-44a6-a214-83bec8be52fd" providerId="ADAL" clId="{13387512-8399-F54C-A8C5-18C5CF1B6FD7}" dt="2025-08-22T15:19:47.750" v="3983" actId="1076"/>
          <ac:spMkLst>
            <pc:docMk/>
            <pc:sldMk cId="917665635" sldId="469"/>
            <ac:spMk id="19" creationId="{9008DF56-3D21-E897-ECD8-DED39B52CA0B}"/>
          </ac:spMkLst>
        </pc:spChg>
      </pc:sldChg>
      <pc:sldChg chg="addSp modSp add mod">
        <pc:chgData name="Yas Mann" userId="f019b880-4234-44a6-a214-83bec8be52fd" providerId="ADAL" clId="{13387512-8399-F54C-A8C5-18C5CF1B6FD7}" dt="2025-08-22T15:20:17.734" v="3993" actId="1076"/>
        <pc:sldMkLst>
          <pc:docMk/>
          <pc:sldMk cId="1160964681" sldId="470"/>
        </pc:sldMkLst>
        <pc:spChg chg="add mod">
          <ac:chgData name="Yas Mann" userId="f019b880-4234-44a6-a214-83bec8be52fd" providerId="ADAL" clId="{13387512-8399-F54C-A8C5-18C5CF1B6FD7}" dt="2025-08-22T15:20:09.167" v="3990" actId="14100"/>
          <ac:spMkLst>
            <pc:docMk/>
            <pc:sldMk cId="1160964681" sldId="470"/>
            <ac:spMk id="4" creationId="{D1151C57-F6B3-FCED-7E14-74381C84416E}"/>
          </ac:spMkLst>
        </pc:spChg>
        <pc:spChg chg="mod">
          <ac:chgData name="Yas Mann" userId="f019b880-4234-44a6-a214-83bec8be52fd" providerId="ADAL" clId="{13387512-8399-F54C-A8C5-18C5CF1B6FD7}" dt="2025-08-22T15:20:15.067" v="3992" actId="1076"/>
          <ac:spMkLst>
            <pc:docMk/>
            <pc:sldMk cId="1160964681" sldId="470"/>
            <ac:spMk id="19" creationId="{10EE551B-DB91-D5D9-0FD9-BAE400D1C88F}"/>
          </ac:spMkLst>
        </pc:spChg>
        <pc:picChg chg="add mod">
          <ac:chgData name="Yas Mann" userId="f019b880-4234-44a6-a214-83bec8be52fd" providerId="ADAL" clId="{13387512-8399-F54C-A8C5-18C5CF1B6FD7}" dt="2025-08-22T15:20:17.734" v="3993" actId="1076"/>
          <ac:picMkLst>
            <pc:docMk/>
            <pc:sldMk cId="1160964681" sldId="470"/>
            <ac:picMk id="39937" creationId="{E08BF20C-FC31-0B63-3BB5-B93A4539A8BC}"/>
          </ac:picMkLst>
        </pc:picChg>
      </pc:sldChg>
      <pc:sldChg chg="addSp delSp modSp add mod">
        <pc:chgData name="Yas Mann" userId="f019b880-4234-44a6-a214-83bec8be52fd" providerId="ADAL" clId="{13387512-8399-F54C-A8C5-18C5CF1B6FD7}" dt="2025-08-22T15:20:54.434" v="4007" actId="1076"/>
        <pc:sldMkLst>
          <pc:docMk/>
          <pc:sldMk cId="3023445487" sldId="471"/>
        </pc:sldMkLst>
        <pc:spChg chg="add del mod">
          <ac:chgData name="Yas Mann" userId="f019b880-4234-44a6-a214-83bec8be52fd" providerId="ADAL" clId="{13387512-8399-F54C-A8C5-18C5CF1B6FD7}" dt="2025-08-22T15:20:42.257" v="4002" actId="478"/>
          <ac:spMkLst>
            <pc:docMk/>
            <pc:sldMk cId="3023445487" sldId="471"/>
            <ac:spMk id="12" creationId="{D5D78DBD-3605-1CDE-8A61-D7F6122D2E1E}"/>
          </ac:spMkLst>
        </pc:spChg>
        <pc:spChg chg="add del">
          <ac:chgData name="Yas Mann" userId="f019b880-4234-44a6-a214-83bec8be52fd" providerId="ADAL" clId="{13387512-8399-F54C-A8C5-18C5CF1B6FD7}" dt="2025-08-22T15:20:48.509" v="4005" actId="478"/>
          <ac:spMkLst>
            <pc:docMk/>
            <pc:sldMk cId="3023445487" sldId="471"/>
            <ac:spMk id="13" creationId="{9FA7953D-56E4-9938-060D-7599DD49152B}"/>
          </ac:spMkLst>
        </pc:spChg>
        <pc:spChg chg="mod">
          <ac:chgData name="Yas Mann" userId="f019b880-4234-44a6-a214-83bec8be52fd" providerId="ADAL" clId="{13387512-8399-F54C-A8C5-18C5CF1B6FD7}" dt="2025-08-22T15:20:36.700" v="3998" actId="1076"/>
          <ac:spMkLst>
            <pc:docMk/>
            <pc:sldMk cId="3023445487" sldId="471"/>
            <ac:spMk id="19" creationId="{4A36604B-E71C-0FB8-02BD-69BF83ABEDE1}"/>
          </ac:spMkLst>
        </pc:spChg>
        <pc:picChg chg="del">
          <ac:chgData name="Yas Mann" userId="f019b880-4234-44a6-a214-83bec8be52fd" providerId="ADAL" clId="{13387512-8399-F54C-A8C5-18C5CF1B6FD7}" dt="2025-08-22T15:20:28.316" v="3996" actId="478"/>
          <ac:picMkLst>
            <pc:docMk/>
            <pc:sldMk cId="3023445487" sldId="471"/>
            <ac:picMk id="39937" creationId="{B7EA5383-2195-25C4-5A86-BB9D2391311F}"/>
          </ac:picMkLst>
        </pc:picChg>
        <pc:picChg chg="add del mod">
          <ac:chgData name="Yas Mann" userId="f019b880-4234-44a6-a214-83bec8be52fd" providerId="ADAL" clId="{13387512-8399-F54C-A8C5-18C5CF1B6FD7}" dt="2025-08-22T15:20:42.257" v="4002" actId="478"/>
          <ac:picMkLst>
            <pc:docMk/>
            <pc:sldMk cId="3023445487" sldId="471"/>
            <ac:picMk id="41985" creationId="{ACDF58F0-73C5-EAB5-4017-422A5A5FC422}"/>
          </ac:picMkLst>
        </pc:picChg>
        <pc:picChg chg="add mod">
          <ac:chgData name="Yas Mann" userId="f019b880-4234-44a6-a214-83bec8be52fd" providerId="ADAL" clId="{13387512-8399-F54C-A8C5-18C5CF1B6FD7}" dt="2025-08-22T15:20:54.434" v="4007" actId="1076"/>
          <ac:picMkLst>
            <pc:docMk/>
            <pc:sldMk cId="3023445487" sldId="471"/>
            <ac:picMk id="41987" creationId="{0019B94D-B9B9-0FC6-A484-90049B3F9667}"/>
          </ac:picMkLst>
        </pc:picChg>
      </pc:sldChg>
      <pc:sldChg chg="addSp delSp modSp add mod">
        <pc:chgData name="Yas Mann" userId="f019b880-4234-44a6-a214-83bec8be52fd" providerId="ADAL" clId="{13387512-8399-F54C-A8C5-18C5CF1B6FD7}" dt="2025-08-22T15:21:28.434" v="4023" actId="14100"/>
        <pc:sldMkLst>
          <pc:docMk/>
          <pc:sldMk cId="149105901" sldId="472"/>
        </pc:sldMkLst>
        <pc:spChg chg="add del mod">
          <ac:chgData name="Yas Mann" userId="f019b880-4234-44a6-a214-83bec8be52fd" providerId="ADAL" clId="{13387512-8399-F54C-A8C5-18C5CF1B6FD7}" dt="2025-08-22T15:21:10.272" v="4014" actId="478"/>
          <ac:spMkLst>
            <pc:docMk/>
            <pc:sldMk cId="149105901" sldId="472"/>
            <ac:spMk id="12" creationId="{A44F3CB3-6E4B-E2AA-F520-0D84CF977C71}"/>
          </ac:spMkLst>
        </pc:spChg>
        <pc:spChg chg="add del mod">
          <ac:chgData name="Yas Mann" userId="f019b880-4234-44a6-a214-83bec8be52fd" providerId="ADAL" clId="{13387512-8399-F54C-A8C5-18C5CF1B6FD7}" dt="2025-08-22T15:21:10.272" v="4014" actId="478"/>
          <ac:spMkLst>
            <pc:docMk/>
            <pc:sldMk cId="149105901" sldId="472"/>
            <ac:spMk id="13" creationId="{552AACF2-496B-AFA3-FC8F-63522A298746}"/>
          </ac:spMkLst>
        </pc:spChg>
        <pc:spChg chg="add del">
          <ac:chgData name="Yas Mann" userId="f019b880-4234-44a6-a214-83bec8be52fd" providerId="ADAL" clId="{13387512-8399-F54C-A8C5-18C5CF1B6FD7}" dt="2025-08-22T15:21:16.501" v="4017" actId="478"/>
          <ac:spMkLst>
            <pc:docMk/>
            <pc:sldMk cId="149105901" sldId="472"/>
            <ac:spMk id="18" creationId="{40DF9C61-9EBB-12C5-5DE9-D24FEAEED8A1}"/>
          </ac:spMkLst>
        </pc:spChg>
        <pc:spChg chg="mod">
          <ac:chgData name="Yas Mann" userId="f019b880-4234-44a6-a214-83bec8be52fd" providerId="ADAL" clId="{13387512-8399-F54C-A8C5-18C5CF1B6FD7}" dt="2025-08-22T15:21:25.816" v="4021" actId="1076"/>
          <ac:spMkLst>
            <pc:docMk/>
            <pc:sldMk cId="149105901" sldId="472"/>
            <ac:spMk id="19" creationId="{1ADB713B-0A34-9E83-CA14-CCA1A2A6B48D}"/>
          </ac:spMkLst>
        </pc:spChg>
        <pc:picChg chg="del">
          <ac:chgData name="Yas Mann" userId="f019b880-4234-44a6-a214-83bec8be52fd" providerId="ADAL" clId="{13387512-8399-F54C-A8C5-18C5CF1B6FD7}" dt="2025-08-22T15:20:57.037" v="4009" actId="478"/>
          <ac:picMkLst>
            <pc:docMk/>
            <pc:sldMk cId="149105901" sldId="472"/>
            <ac:picMk id="41987" creationId="{A1B3EEB2-F6E9-BF1C-35D6-84A16587E180}"/>
          </ac:picMkLst>
        </pc:picChg>
        <pc:picChg chg="add del mod">
          <ac:chgData name="Yas Mann" userId="f019b880-4234-44a6-a214-83bec8be52fd" providerId="ADAL" clId="{13387512-8399-F54C-A8C5-18C5CF1B6FD7}" dt="2025-08-22T15:21:10.272" v="4014" actId="478"/>
          <ac:picMkLst>
            <pc:docMk/>
            <pc:sldMk cId="149105901" sldId="472"/>
            <ac:picMk id="44033" creationId="{15798CCA-74E8-3C5A-7002-3F6BF047E9BD}"/>
          </ac:picMkLst>
        </pc:picChg>
        <pc:picChg chg="add mod">
          <ac:chgData name="Yas Mann" userId="f019b880-4234-44a6-a214-83bec8be52fd" providerId="ADAL" clId="{13387512-8399-F54C-A8C5-18C5CF1B6FD7}" dt="2025-08-22T15:21:28.434" v="4023" actId="14100"/>
          <ac:picMkLst>
            <pc:docMk/>
            <pc:sldMk cId="149105901" sldId="472"/>
            <ac:picMk id="44035" creationId="{AFCB5D78-75E2-1A54-8F05-3643D99F28F7}"/>
          </ac:picMkLst>
        </pc:picChg>
      </pc:sldChg>
      <pc:sldChg chg="addSp delSp modSp add mod">
        <pc:chgData name="Yas Mann" userId="f019b880-4234-44a6-a214-83bec8be52fd" providerId="ADAL" clId="{13387512-8399-F54C-A8C5-18C5CF1B6FD7}" dt="2025-08-22T15:22:02.734" v="4036" actId="1076"/>
        <pc:sldMkLst>
          <pc:docMk/>
          <pc:sldMk cId="3546124080" sldId="473"/>
        </pc:sldMkLst>
        <pc:spChg chg="add del">
          <ac:chgData name="Yas Mann" userId="f019b880-4234-44a6-a214-83bec8be52fd" providerId="ADAL" clId="{13387512-8399-F54C-A8C5-18C5CF1B6FD7}" dt="2025-08-22T15:21:56.286" v="4033" actId="478"/>
          <ac:spMkLst>
            <pc:docMk/>
            <pc:sldMk cId="3546124080" sldId="473"/>
            <ac:spMk id="12" creationId="{FE3492AD-4DC8-2E5F-9721-184D0A838F50}"/>
          </ac:spMkLst>
        </pc:spChg>
        <pc:spChg chg="mod">
          <ac:chgData name="Yas Mann" userId="f019b880-4234-44a6-a214-83bec8be52fd" providerId="ADAL" clId="{13387512-8399-F54C-A8C5-18C5CF1B6FD7}" dt="2025-08-22T15:22:02.734" v="4036" actId="1076"/>
          <ac:spMkLst>
            <pc:docMk/>
            <pc:sldMk cId="3546124080" sldId="473"/>
            <ac:spMk id="19" creationId="{112E4B16-36F6-3527-787E-69B78B5E3B12}"/>
          </ac:spMkLst>
        </pc:spChg>
        <pc:picChg chg="del">
          <ac:chgData name="Yas Mann" userId="f019b880-4234-44a6-a214-83bec8be52fd" providerId="ADAL" clId="{13387512-8399-F54C-A8C5-18C5CF1B6FD7}" dt="2025-08-22T15:21:49.006" v="4031" actId="478"/>
          <ac:picMkLst>
            <pc:docMk/>
            <pc:sldMk cId="3546124080" sldId="473"/>
            <ac:picMk id="44035" creationId="{17DBF690-EB17-8580-07E6-1CEDF6F01C98}"/>
          </ac:picMkLst>
        </pc:picChg>
        <pc:picChg chg="add mod">
          <ac:chgData name="Yas Mann" userId="f019b880-4234-44a6-a214-83bec8be52fd" providerId="ADAL" clId="{13387512-8399-F54C-A8C5-18C5CF1B6FD7}" dt="2025-08-22T15:22:00.084" v="4035" actId="14100"/>
          <ac:picMkLst>
            <pc:docMk/>
            <pc:sldMk cId="3546124080" sldId="473"/>
            <ac:picMk id="46081" creationId="{239A842B-1A0C-1B06-ABA6-AFDF3A01D9B9}"/>
          </ac:picMkLst>
        </pc:picChg>
      </pc:sldChg>
      <pc:sldChg chg="addSp delSp modSp add mod">
        <pc:chgData name="Yas Mann" userId="f019b880-4234-44a6-a214-83bec8be52fd" providerId="ADAL" clId="{13387512-8399-F54C-A8C5-18C5CF1B6FD7}" dt="2025-08-22T15:22:34.101" v="4047" actId="1076"/>
        <pc:sldMkLst>
          <pc:docMk/>
          <pc:sldMk cId="1808776947" sldId="474"/>
        </pc:sldMkLst>
        <pc:spChg chg="add">
          <ac:chgData name="Yas Mann" userId="f019b880-4234-44a6-a214-83bec8be52fd" providerId="ADAL" clId="{13387512-8399-F54C-A8C5-18C5CF1B6FD7}" dt="2025-08-22T15:22:22.414" v="4042"/>
          <ac:spMkLst>
            <pc:docMk/>
            <pc:sldMk cId="1808776947" sldId="474"/>
            <ac:spMk id="12" creationId="{2D5F1331-AEC3-19A2-214E-D5F1F24F2158}"/>
          </ac:spMkLst>
        </pc:spChg>
        <pc:spChg chg="add del">
          <ac:chgData name="Yas Mann" userId="f019b880-4234-44a6-a214-83bec8be52fd" providerId="ADAL" clId="{13387512-8399-F54C-A8C5-18C5CF1B6FD7}" dt="2025-08-22T15:22:25.385" v="4043" actId="478"/>
          <ac:spMkLst>
            <pc:docMk/>
            <pc:sldMk cId="1808776947" sldId="474"/>
            <ac:spMk id="13" creationId="{F537249B-61E3-A105-60B3-CCAE72A8787A}"/>
          </ac:spMkLst>
        </pc:spChg>
        <pc:spChg chg="mod">
          <ac:chgData name="Yas Mann" userId="f019b880-4234-44a6-a214-83bec8be52fd" providerId="ADAL" clId="{13387512-8399-F54C-A8C5-18C5CF1B6FD7}" dt="2025-08-22T15:22:34.101" v="4047" actId="1076"/>
          <ac:spMkLst>
            <pc:docMk/>
            <pc:sldMk cId="1808776947" sldId="474"/>
            <ac:spMk id="19" creationId="{A36E23FD-BFBD-002B-6C17-8601CC6B82DC}"/>
          </ac:spMkLst>
        </pc:spChg>
        <pc:picChg chg="del">
          <ac:chgData name="Yas Mann" userId="f019b880-4234-44a6-a214-83bec8be52fd" providerId="ADAL" clId="{13387512-8399-F54C-A8C5-18C5CF1B6FD7}" dt="2025-08-22T15:22:21.827" v="4041" actId="478"/>
          <ac:picMkLst>
            <pc:docMk/>
            <pc:sldMk cId="1808776947" sldId="474"/>
            <ac:picMk id="46081" creationId="{459CD9DB-2809-0D5E-6EFB-A24877494FAC}"/>
          </ac:picMkLst>
        </pc:picChg>
        <pc:picChg chg="add mod">
          <ac:chgData name="Yas Mann" userId="f019b880-4234-44a6-a214-83bec8be52fd" providerId="ADAL" clId="{13387512-8399-F54C-A8C5-18C5CF1B6FD7}" dt="2025-08-22T15:22:31" v="4046" actId="1076"/>
          <ac:picMkLst>
            <pc:docMk/>
            <pc:sldMk cId="1808776947" sldId="474"/>
            <ac:picMk id="48129" creationId="{B18CD60D-EDE1-5A77-2FDD-0ED1D329DBC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8/23/25</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8/23/25</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cDYhSvNOPtQMCQjR5_s2K1BygxaDrdfjTYo1wzLQWWmcXMpMoK-y4Ei6lBkg9D8B9ArTdCuuJjC1thQ15Jh_ORjfQfhy4mMXZY-rNRy_QUjel_kNI48Ik4la4EJwCZzoAE5w-d8A?key=-7P9xA8BFxRypC9SFlvD-Q"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fcOMjHoWMD5aDJbPEaRCdFHz5x-JLrml-tjOYo3TMv7-Uhchd545n411Oclw7Lr-rgkF11GgzS9X8TBn6Iu8utXi6oUpUOs0LDJ1iE4WKjvhNlj9ESTJBuNksqSvEyYJ5VIILL4g?key=-7P9xA8BFxRypC9SFlvD-Q"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fYIc054-EyvUGkkXaLGhGhrIdyIMw-EHuOCcMtPO91PiP9WXDFcu7C3QCZAlyQpHjTtdO1UMhH0iOl6fjHzmop3xA8-ZC85fRlcgMVW6yB2Pcsq4dvEjZkK_73vW8xdV4zmO6cEQ?key=-7P9xA8BFxRypC9SFlvD-Q"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cDYhSvNOPtQMCQjR5_s2K1BygxaDrdfjTYo1wzLQWWmcXMpMoK-y4Ei6lBkg9D8B9ArTdCuuJjC1thQ15Jh_ORjfQfhy4mMXZY-rNRy_QUjel_kNI48Ik4la4EJwCZzoAE5w-d8A?key=-7P9xA8BFxRypC9SFlvD-Q" TargetMode="Externa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cMaw-MYv5EMDTvMA4IUJkQvkF28r6DF9Ecpk6gifZGfXIfuRovH924r8ZfxkhzXP5Ncx-pSP1ARK9Leqz-eoRj52mo_KFyLYY0uUOBUUrlLhX5jzLE-UD0RshbFjfmeEz8MQKfYw?key=MEF_S-Z_SL53ywzpIMyPhQ"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cd-4ug1qNwRb-XlqOy4Fnl5G2E9LoRe0RlAhs9tB2vlTBUVud9DmzE2tmcg9LszSZ_KyIL_ABXD17vG8-S0dZ1AqcYFKukNvBjHcIbbfCSXjBF7UCSkawq0e9ABT3ScYg7kzg9ow?key=MEF_S-Z_SL53ywzpIMyPhQ"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dWZzdYVXuBQO_YosAkzrDKi3LHPSrMEesdfDDf5VURx11vlAgjQcNAxIvPMck7ylpWYMwHS0CIXZaVEdOatRhf8q4D66S1VjNxybpJYEbK0J5kXqJ7v51ycmL-2Hjxq1dFJwgPhg?key=DAqYaro9dV7y0vbXQksdDg" TargetMode="Externa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fvy4VoYCvlTpGbn6zlV_2Hh2gKkbuPgq2_CyJElkNIYbmVQKD_xcvUBy6SB29ZI_vNWdkV7x1mrjz46hi3flLmUYIRPiGrvAuYlHCv1-PMukFBB0kT6aUo7eysoNkdU9_N4i_v3A?key=-_9tmJGu2TLBYRnQrMCXyQ"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f1mtIcC5mp89BkkAu6KL0VhOxDv-zfgvXGGPaWCCdWJGV2H4xi0UoiFQtjC9Q1ayYB7uUpJVeycnBibA1R6DuNJ2P2rcbKbp80rAEWFyusxZjT3DVdsfvJkaYLWdLkBuJOUKeK?key=-_9tmJGu2TLBYRnQrMCXyQ" TargetMode="Externa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eCMGRgS38I0DPen6gvG0c6u4d6TF0VYCAcdLBWB0_5JpfFDHyfhDcYXFHI1QgMDZYW0qmRA-r1bd6sHzWiW1F8gN7hEL7idh1LTkJ6fu7thA1vVNkp1lpWONs8RdB4KA1Whs4b?key=-_9tmJGu2TLBYRnQrMCXyQ" TargetMode="External"/></Relationships>
</file>

<file path=ppt/slides/_rels/slide2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ecXktlCa1Ulgc3xxyqm2TqraFU8_WgDUOb4ssHYIfXoiHfSXT7wipm3Pb_6Gl1WlYkDLn4Ex-8eRf820RFGkRS6SncD-b7p2FlZW8g1F77LKZflh6kZnTJL5-I-nVTaR0wMDAz3w?key=-_9tmJGu2TLBYRnQrMCXyQ" TargetMode="External"/></Relationships>
</file>

<file path=ppt/slides/_rels/slide2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e8ubrZ7e1LZ3Noy5cboPR6EwJ3zyBjVLhA411_7SkHUtznBeicWeCfQ0woWl81AOLPEmiIv8Jwnq0IgZbcgc8kYlXsdy3KC9Z21a1_vwyGbjdofT38-oOmVk-5vJp2SXsofurSFA?key=-_9tmJGu2TLBYRnQrMCXyQ" TargetMode="External"/></Relationships>
</file>

<file path=ppt/slides/_rels/slide2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f5tnF2jQQxvSmBXb_COzq8YBfXcjRgxGytrHdyzXCmPpBFhl1-SMOra8FgOGWftQ_Ij-me5n7nktimJboy60L1GAYi9OzcRuN7K4mJtTkiGoEcC8xlh142qikdV9_qq6SG8hgfcg?key=-_9tmJGu2TLBYRnQrMCXyQ" TargetMode="External"/></Relationships>
</file>

<file path=ppt/slides/_rels/slide2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lh7-rt.googleusercontent.com/docsz/AD_4nXcIqbo9_q_BxRVAbiA_45WayjL8lzFjSXZYUUMat0I-6pPj6QLWMEVxo2n0pAWGD8Ki7UDvnBICJFoWeKI-US7QrBg6j2OQcSfBHmo-jYn-oXwl9Y64md__WVe7fmBzSgq906VV7A?key=-_9tmJGu2TLBYRnQrMCXyQ"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https://lh7-rt.googleusercontent.com/docsz/AD_4nXd53pC6AEQCsglGkkBlCh39aMRlcGRi-Cj_RAZx65hdZwypmaXIrpplAbWcIqUevykv8CMDaNThYWc_bnDnYqU-nLaWJt-uVhIHtMAYNR0Pz-xDzyv4qD8IV_2shgbfKKEIlXhzIg?key=TYYCJrqaGgioHLOhwCtfW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F11B2BCC-FD86-2CD7-F85C-7FF327BFFD94}"/>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NUMBER SENSE</a:t>
            </a:r>
          </a:p>
        </p:txBody>
      </p:sp>
      <p:grpSp>
        <p:nvGrpSpPr>
          <p:cNvPr id="3" name="Group 2">
            <a:extLst>
              <a:ext uri="{FF2B5EF4-FFF2-40B4-BE49-F238E27FC236}">
                <a16:creationId xmlns:a16="http://schemas.microsoft.com/office/drawing/2014/main" id="{19BAEC7F-C769-8406-B355-E0C589D8409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3F3BE70-D1B6-7AF8-9E5A-F09C4B9B9E5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44C0351B-0363-F377-BC31-E6A9A73C45C7}"/>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2BDEA459-AB60-D706-295C-AAD2355B6C7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359885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8DE29-7072-FC84-E666-325C539140D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354A069-3D34-5F7F-0020-0BDD370998F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08E45C4-A2D2-5359-1DA8-9521D5AC0B8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F902ABC-161D-CE18-E5C6-E929E0A8DBD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DEB22A-E6CC-2D9A-02DF-9A92794A680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E99920C-9DE7-6F1E-0116-7059595530E1}"/>
              </a:ext>
            </a:extLst>
          </p:cNvPr>
          <p:cNvSpPr>
            <a:spLocks noChangeArrowheads="1"/>
          </p:cNvSpPr>
          <p:nvPr/>
        </p:nvSpPr>
        <p:spPr bwMode="auto">
          <a:xfrm>
            <a:off x="660921" y="2176043"/>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A counting pattern starts at 2 and ends at 32. </a:t>
            </a:r>
          </a:p>
          <a:p>
            <a:r>
              <a:rPr lang="en-CA" sz="2800" dirty="0"/>
              <a:t>What numbers could you be counting by? How do you know?</a:t>
            </a:r>
          </a:p>
        </p:txBody>
      </p:sp>
      <p:sp>
        <p:nvSpPr>
          <p:cNvPr id="2" name="Text Box 2">
            <a:extLst>
              <a:ext uri="{FF2B5EF4-FFF2-40B4-BE49-F238E27FC236}">
                <a16:creationId xmlns:a16="http://schemas.microsoft.com/office/drawing/2014/main" id="{55F21B83-6A4F-65C4-B4EB-332FB238504C}"/>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7BECA29F-F055-ECA1-131C-211ADA8E394F}"/>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34661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E566-C61A-90EC-A038-86FC478A5A7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2485194-7CAE-122E-9C96-4A18C6762C5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C526A1E-FF0A-41B9-C9D5-A079E7FFCF0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5DE7430-ADBA-DE6A-47E1-7197670666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C266DFC-88DB-2988-5CBB-F0779771B52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A0D4F8AA-D022-4CA9-015A-7D76737AAED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D821BBF5-1E82-142B-99C5-3D4E77F8B23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892A0B18-4653-C9A5-D8B1-7F22A61019EE}"/>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8B0F847A-CAFC-7841-148B-D35CEB9C1BFB}"/>
              </a:ext>
            </a:extLst>
          </p:cNvPr>
          <p:cNvSpPr>
            <a:spLocks noChangeArrowheads="1"/>
          </p:cNvSpPr>
          <p:nvPr/>
        </p:nvSpPr>
        <p:spPr bwMode="auto">
          <a:xfrm>
            <a:off x="786061" y="2171278"/>
            <a:ext cx="9962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16. Show two or more ways to calculate 37 + 49.</a:t>
            </a:r>
          </a:p>
        </p:txBody>
      </p:sp>
    </p:spTree>
    <p:extLst>
      <p:ext uri="{BB962C8B-B14F-4D97-AF65-F5344CB8AC3E}">
        <p14:creationId xmlns:p14="http://schemas.microsoft.com/office/powerpoint/2010/main" val="34947354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43F587-1A92-9796-BB02-BBD957F43D65}"/>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12A3943E-E6FF-419C-D543-A4BCAD09C33E}"/>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PATTERNS</a:t>
            </a:r>
          </a:p>
        </p:txBody>
      </p:sp>
      <p:grpSp>
        <p:nvGrpSpPr>
          <p:cNvPr id="3" name="Group 2">
            <a:extLst>
              <a:ext uri="{FF2B5EF4-FFF2-40B4-BE49-F238E27FC236}">
                <a16:creationId xmlns:a16="http://schemas.microsoft.com/office/drawing/2014/main" id="{5D7BF4CF-14AA-D15C-32A6-B935F26F4645}"/>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C8A80378-FBFD-B1EE-AB0B-B548321B1AB2}"/>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A7AD3E0A-6664-DF26-3D55-61DEE3E835A0}"/>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0701A0BA-3B65-46FB-5559-8999A7BD2778}"/>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2563532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0CFBA-F611-C35A-AABB-13A11E0A3FC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12C4255-A12B-845E-15A5-83C65C89164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
            <a:extLst>
              <a:ext uri="{FF2B5EF4-FFF2-40B4-BE49-F238E27FC236}">
                <a16:creationId xmlns:a16="http://schemas.microsoft.com/office/drawing/2014/main" id="{AC3B234E-6502-2DF0-7B5C-8DDE0E91204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descr="A black and white logo&#10;&#10;AI-generated content may be incorrect.">
            <a:extLst>
              <a:ext uri="{FF2B5EF4-FFF2-40B4-BE49-F238E27FC236}">
                <a16:creationId xmlns:a16="http://schemas.microsoft.com/office/drawing/2014/main" id="{A25E8D83-E71D-DE66-8420-E3C0B8EB816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2C80143-8442-CADC-5ADC-4B79B016D93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A7E1DD1-A867-D5E8-783F-0299274CCDA1}"/>
              </a:ext>
            </a:extLst>
          </p:cNvPr>
          <p:cNvGraphicFramePr>
            <a:graphicFrameLocks noGrp="1"/>
          </p:cNvGraphicFramePr>
          <p:nvPr/>
        </p:nvGraphicFramePr>
        <p:xfrm>
          <a:off x="659868" y="2396836"/>
          <a:ext cx="10872264" cy="3832746"/>
        </p:xfrm>
        <a:graphic>
          <a:graphicData uri="http://schemas.openxmlformats.org/drawingml/2006/table">
            <a:tbl>
              <a:tblPr firstRow="1" firstCol="1" bandRow="1">
                <a:tableStyleId>{5C22544A-7EE6-4342-B048-85BDC9FD1C3A}</a:tableStyleId>
              </a:tblPr>
              <a:tblGrid>
                <a:gridCol w="4240131">
                  <a:extLst>
                    <a:ext uri="{9D8B030D-6E8A-4147-A177-3AD203B41FA5}">
                      <a16:colId xmlns:a16="http://schemas.microsoft.com/office/drawing/2014/main" val="3249590278"/>
                    </a:ext>
                  </a:extLst>
                </a:gridCol>
                <a:gridCol w="2210711">
                  <a:extLst>
                    <a:ext uri="{9D8B030D-6E8A-4147-A177-3AD203B41FA5}">
                      <a16:colId xmlns:a16="http://schemas.microsoft.com/office/drawing/2014/main" val="1914774051"/>
                    </a:ext>
                  </a:extLst>
                </a:gridCol>
                <a:gridCol w="2210711">
                  <a:extLst>
                    <a:ext uri="{9D8B030D-6E8A-4147-A177-3AD203B41FA5}">
                      <a16:colId xmlns:a16="http://schemas.microsoft.com/office/drawing/2014/main" val="1529848067"/>
                    </a:ext>
                  </a:extLst>
                </a:gridCol>
                <a:gridCol w="2210711">
                  <a:extLst>
                    <a:ext uri="{9D8B030D-6E8A-4147-A177-3AD203B41FA5}">
                      <a16:colId xmlns:a16="http://schemas.microsoft.com/office/drawing/2014/main" val="699918383"/>
                    </a:ext>
                  </a:extLst>
                </a:gridCol>
              </a:tblGrid>
              <a:tr h="700629">
                <a:tc>
                  <a:txBody>
                    <a:bodyPr/>
                    <a:lstStyle/>
                    <a:p>
                      <a:pPr algn="ctr">
                        <a:lnSpc>
                          <a:spcPct val="115000"/>
                        </a:lnSpc>
                        <a:spcAft>
                          <a:spcPts val="800"/>
                        </a:spcAft>
                        <a:buNone/>
                      </a:pPr>
                      <a:r>
                        <a:rPr lang="en-CA" sz="2800" b="0" kern="0" dirty="0">
                          <a:solidFill>
                            <a:schemeClr val="tx1"/>
                          </a:solidFill>
                          <a:effectLst/>
                        </a:rPr>
                        <a:t>START OF THE PATTERN</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15000"/>
                        </a:lnSpc>
                        <a:spcAft>
                          <a:spcPts val="800"/>
                        </a:spcAft>
                        <a:buNone/>
                      </a:pPr>
                      <a:r>
                        <a:rPr lang="en-CA" sz="2800" b="0" kern="0" dirty="0">
                          <a:solidFill>
                            <a:schemeClr val="tx1"/>
                          </a:solidFill>
                          <a:effectLst/>
                        </a:rPr>
                        <a:t>WHAT COMES NEXT?</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9212985"/>
                  </a:ext>
                </a:extLst>
              </a:tr>
              <a:tr h="1044039">
                <a:tc>
                  <a:txBody>
                    <a:bodyPr/>
                    <a:lstStyle/>
                    <a:p>
                      <a:pPr marL="457200" lvl="1" indent="0" fontAlgn="base">
                        <a:lnSpc>
                          <a:spcPct val="115000"/>
                        </a:lnSpc>
                        <a:spcAft>
                          <a:spcPts val="800"/>
                        </a:spcAft>
                        <a:buFontTx/>
                        <a:buNone/>
                      </a:pPr>
                      <a:r>
                        <a:rPr lang="en-CA" sz="3200" b="0" kern="0" dirty="0">
                          <a:solidFill>
                            <a:schemeClr val="tx1"/>
                          </a:solidFill>
                          <a:effectLst/>
                        </a:rPr>
                        <a:t>3, 6, 9, 12</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15000"/>
                        </a:lnSpc>
                        <a:spcAft>
                          <a:spcPts val="800"/>
                        </a:spcAft>
                        <a:buNone/>
                      </a:pPr>
                      <a:r>
                        <a:rPr lang="en-CA" sz="3200" kern="0">
                          <a:solidFill>
                            <a:schemeClr val="tx1"/>
                          </a:solidFill>
                          <a:effectLst/>
                        </a:rPr>
                        <a:t> </a:t>
                      </a:r>
                      <a:endParaRPr lang="en-CA" sz="3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22987"/>
                  </a:ext>
                </a:extLst>
              </a:tr>
              <a:tr h="1044039">
                <a:tc>
                  <a:txBody>
                    <a:bodyPr/>
                    <a:lstStyle/>
                    <a:p>
                      <a:pPr marL="457200" lvl="1" indent="0" fontAlgn="base">
                        <a:lnSpc>
                          <a:spcPct val="115000"/>
                        </a:lnSpc>
                        <a:spcAft>
                          <a:spcPts val="800"/>
                        </a:spcAft>
                        <a:buFontTx/>
                        <a:buNone/>
                        <a:tabLst>
                          <a:tab pos="457200" algn="l"/>
                        </a:tabLst>
                      </a:pPr>
                      <a:r>
                        <a:rPr lang="en-CA" sz="3200" b="0" kern="0" dirty="0">
                          <a:solidFill>
                            <a:schemeClr val="tx1"/>
                          </a:solidFill>
                          <a:effectLst/>
                        </a:rPr>
                        <a:t>2, 5, 8, 11</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15000"/>
                        </a:lnSpc>
                        <a:spcAft>
                          <a:spcPts val="800"/>
                        </a:spcAft>
                        <a:buNone/>
                      </a:pPr>
                      <a:r>
                        <a:rPr lang="en-CA" sz="3200" kern="0" dirty="0">
                          <a:solidFill>
                            <a:schemeClr val="tx1"/>
                          </a:solidFill>
                          <a:effectLst/>
                        </a:rPr>
                        <a:t> </a:t>
                      </a:r>
                      <a:endParaRPr lang="en-CA"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897437"/>
                  </a:ext>
                </a:extLst>
              </a:tr>
              <a:tr h="1044039">
                <a:tc>
                  <a:txBody>
                    <a:bodyPr/>
                    <a:lstStyle/>
                    <a:p>
                      <a:pPr marL="457200" lvl="1" indent="0" fontAlgn="base">
                        <a:lnSpc>
                          <a:spcPct val="115000"/>
                        </a:lnSpc>
                        <a:spcAft>
                          <a:spcPts val="800"/>
                        </a:spcAft>
                        <a:buFontTx/>
                        <a:buNone/>
                        <a:tabLst>
                          <a:tab pos="457200" algn="l"/>
                        </a:tabLst>
                      </a:pPr>
                      <a:r>
                        <a:rPr lang="en-CA" sz="3200" b="0" kern="0" dirty="0">
                          <a:solidFill>
                            <a:schemeClr val="tx1"/>
                          </a:solidFill>
                          <a:effectLst/>
                        </a:rPr>
                        <a:t>1, 4, 7, 10</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15000"/>
                        </a:lnSpc>
                        <a:spcAft>
                          <a:spcPts val="800"/>
                        </a:spcAft>
                        <a:buNone/>
                      </a:pPr>
                      <a:r>
                        <a:rPr lang="en-CA" sz="3200" kern="0" dirty="0">
                          <a:solidFill>
                            <a:schemeClr val="tx1"/>
                          </a:solidFill>
                          <a:effectLst/>
                        </a:rPr>
                        <a:t> </a:t>
                      </a:r>
                      <a:endParaRPr lang="en-CA"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601078"/>
                  </a:ext>
                </a:extLst>
              </a:tr>
            </a:tbl>
          </a:graphicData>
        </a:graphic>
      </p:graphicFrame>
      <p:sp>
        <p:nvSpPr>
          <p:cNvPr id="12" name="Rectangle 1">
            <a:extLst>
              <a:ext uri="{FF2B5EF4-FFF2-40B4-BE49-F238E27FC236}">
                <a16:creationId xmlns:a16="http://schemas.microsoft.com/office/drawing/2014/main" id="{FD025CBA-C45A-17BF-D79F-18BAC9F70CFC}"/>
              </a:ext>
            </a:extLst>
          </p:cNvPr>
          <p:cNvSpPr>
            <a:spLocks noChangeArrowheads="1"/>
          </p:cNvSpPr>
          <p:nvPr/>
        </p:nvSpPr>
        <p:spPr bwMode="auto">
          <a:xfrm>
            <a:off x="659868" y="1658382"/>
            <a:ext cx="10484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1. Continue the next 3 steps in each of the patterns below:</a:t>
            </a:r>
            <a:endParaRPr kumimoji="0" lang="en-US" altLang="en-US" sz="2800" i="0" u="none" strike="noStrike" cap="none" normalizeH="0" baseline="0" dirty="0">
              <a:ln>
                <a:noFill/>
              </a:ln>
              <a:solidFill>
                <a:schemeClr val="tx1"/>
              </a:solidFill>
              <a:effectLst/>
            </a:endParaRPr>
          </a:p>
        </p:txBody>
      </p:sp>
      <p:sp>
        <p:nvSpPr>
          <p:cNvPr id="3" name="Text Box 2">
            <a:extLst>
              <a:ext uri="{FF2B5EF4-FFF2-40B4-BE49-F238E27FC236}">
                <a16:creationId xmlns:a16="http://schemas.microsoft.com/office/drawing/2014/main" id="{319D2DDA-18D8-25D3-63A7-26D81D22FEA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623044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96BF-892B-30F9-D68F-B2D3209D7C5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1F7C427-6FE0-788C-6016-4EE96301E15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76803A1-074B-4544-A3B9-FFFFC5F210A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7EB35BC-92D5-CB18-AE0B-AC8358C6430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B9CFBC-6B3E-DE5C-B377-7A65EC5155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graphicFrame>
        <p:nvGraphicFramePr>
          <p:cNvPr id="11" name="Table 10">
            <a:extLst>
              <a:ext uri="{FF2B5EF4-FFF2-40B4-BE49-F238E27FC236}">
                <a16:creationId xmlns:a16="http://schemas.microsoft.com/office/drawing/2014/main" id="{BB6DA9B9-F8A9-65DA-2EB3-6D6DD85651D5}"/>
              </a:ext>
            </a:extLst>
          </p:cNvPr>
          <p:cNvGraphicFramePr>
            <a:graphicFrameLocks noGrp="1"/>
          </p:cNvGraphicFramePr>
          <p:nvPr>
            <p:extLst>
              <p:ext uri="{D42A27DB-BD31-4B8C-83A1-F6EECF244321}">
                <p14:modId xmlns:p14="http://schemas.microsoft.com/office/powerpoint/2010/main" val="12553992"/>
              </p:ext>
            </p:extLst>
          </p:nvPr>
        </p:nvGraphicFramePr>
        <p:xfrm>
          <a:off x="659868" y="2351866"/>
          <a:ext cx="10897548" cy="3832746"/>
        </p:xfrm>
        <a:graphic>
          <a:graphicData uri="http://schemas.openxmlformats.org/drawingml/2006/table">
            <a:tbl>
              <a:tblPr firstRow="1" firstCol="1" bandRow="1">
                <a:tableStyleId>{5C22544A-7EE6-4342-B048-85BDC9FD1C3A}</a:tableStyleId>
              </a:tblPr>
              <a:tblGrid>
                <a:gridCol w="3822191">
                  <a:extLst>
                    <a:ext uri="{9D8B030D-6E8A-4147-A177-3AD203B41FA5}">
                      <a16:colId xmlns:a16="http://schemas.microsoft.com/office/drawing/2014/main" val="3249590278"/>
                    </a:ext>
                  </a:extLst>
                </a:gridCol>
                <a:gridCol w="7075357">
                  <a:extLst>
                    <a:ext uri="{9D8B030D-6E8A-4147-A177-3AD203B41FA5}">
                      <a16:colId xmlns:a16="http://schemas.microsoft.com/office/drawing/2014/main" val="1914774051"/>
                    </a:ext>
                  </a:extLst>
                </a:gridCol>
              </a:tblGrid>
              <a:tr h="700629">
                <a:tc>
                  <a:txBody>
                    <a:bodyPr/>
                    <a:lstStyle/>
                    <a:p>
                      <a:pPr algn="ctr">
                        <a:lnSpc>
                          <a:spcPct val="115000"/>
                        </a:lnSpc>
                        <a:spcAft>
                          <a:spcPts val="800"/>
                        </a:spcAft>
                        <a:buNone/>
                      </a:pPr>
                      <a:r>
                        <a:rPr lang="en-CA" sz="2800" b="0" kern="0" dirty="0">
                          <a:solidFill>
                            <a:schemeClr val="tx1"/>
                          </a:solidFill>
                          <a:effectLst/>
                        </a:rPr>
                        <a:t>PATTERN</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800" b="0" kern="0" dirty="0">
                          <a:solidFill>
                            <a:schemeClr val="tx1"/>
                          </a:solidFill>
                          <a:effectLst/>
                        </a:rPr>
                        <a:t>PATTERN RULE</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212985"/>
                  </a:ext>
                </a:extLst>
              </a:tr>
              <a:tr h="1044039">
                <a:tc>
                  <a:txBody>
                    <a:bodyPr/>
                    <a:lstStyle/>
                    <a:p>
                      <a:pPr marL="457200" lvl="1" indent="0" fontAlgn="base">
                        <a:lnSpc>
                          <a:spcPct val="115000"/>
                        </a:lnSpc>
                        <a:spcAft>
                          <a:spcPts val="800"/>
                        </a:spcAft>
                        <a:buFontTx/>
                        <a:buNone/>
                      </a:pPr>
                      <a:r>
                        <a:rPr lang="en-CA" sz="3200" b="0" kern="0" dirty="0">
                          <a:solidFill>
                            <a:schemeClr val="tx1"/>
                          </a:solidFill>
                          <a:effectLst/>
                        </a:rPr>
                        <a:t>3, 6, 9, 12</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22987"/>
                  </a:ext>
                </a:extLst>
              </a:tr>
              <a:tr h="1044039">
                <a:tc>
                  <a:txBody>
                    <a:bodyPr/>
                    <a:lstStyle/>
                    <a:p>
                      <a:pPr marL="457200" lvl="1" indent="0" fontAlgn="base">
                        <a:lnSpc>
                          <a:spcPct val="115000"/>
                        </a:lnSpc>
                        <a:spcAft>
                          <a:spcPts val="800"/>
                        </a:spcAft>
                        <a:buFontTx/>
                        <a:buNone/>
                        <a:tabLst>
                          <a:tab pos="457200" algn="l"/>
                        </a:tabLst>
                      </a:pPr>
                      <a:r>
                        <a:rPr lang="en-CA" sz="3200" b="0" kern="0" dirty="0">
                          <a:solidFill>
                            <a:schemeClr val="tx1"/>
                          </a:solidFill>
                          <a:effectLst/>
                        </a:rPr>
                        <a:t>2, 5, 8, 11</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897437"/>
                  </a:ext>
                </a:extLst>
              </a:tr>
              <a:tr h="1044039">
                <a:tc>
                  <a:txBody>
                    <a:bodyPr/>
                    <a:lstStyle/>
                    <a:p>
                      <a:pPr marL="457200" lvl="1" indent="0" fontAlgn="base">
                        <a:lnSpc>
                          <a:spcPct val="115000"/>
                        </a:lnSpc>
                        <a:spcAft>
                          <a:spcPts val="800"/>
                        </a:spcAft>
                        <a:buFontTx/>
                        <a:buNone/>
                        <a:tabLst>
                          <a:tab pos="457200" algn="l"/>
                        </a:tabLst>
                      </a:pPr>
                      <a:r>
                        <a:rPr lang="en-CA" sz="3200" b="0" kern="0" dirty="0">
                          <a:solidFill>
                            <a:schemeClr val="tx1"/>
                          </a:solidFill>
                          <a:effectLst/>
                        </a:rPr>
                        <a:t>1, 4, 7, 10</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fontAlgn="base">
                        <a:lnSpc>
                          <a:spcPct val="115000"/>
                        </a:lnSpc>
                        <a:spcAft>
                          <a:spcPts val="800"/>
                        </a:spcAft>
                        <a:buNone/>
                      </a:pPr>
                      <a:r>
                        <a:rPr lang="en-CA" sz="3200" b="0" kern="0" dirty="0">
                          <a:solidFill>
                            <a:schemeClr val="tx1"/>
                          </a:solidFill>
                          <a:effectLst/>
                        </a:rPr>
                        <a:t> </a:t>
                      </a:r>
                      <a:endParaRPr lang="en-CA" sz="3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601078"/>
                  </a:ext>
                </a:extLst>
              </a:tr>
            </a:tbl>
          </a:graphicData>
        </a:graphic>
      </p:graphicFrame>
      <p:sp>
        <p:nvSpPr>
          <p:cNvPr id="12" name="Rectangle 1">
            <a:extLst>
              <a:ext uri="{FF2B5EF4-FFF2-40B4-BE49-F238E27FC236}">
                <a16:creationId xmlns:a16="http://schemas.microsoft.com/office/drawing/2014/main" id="{2D437509-D38F-F19A-1C3A-932587BBBD92}"/>
              </a:ext>
            </a:extLst>
          </p:cNvPr>
          <p:cNvSpPr>
            <a:spLocks noChangeArrowheads="1"/>
          </p:cNvSpPr>
          <p:nvPr/>
        </p:nvSpPr>
        <p:spPr bwMode="auto">
          <a:xfrm>
            <a:off x="659868" y="1658382"/>
            <a:ext cx="10484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Can you identify the pattern rules from question 1? </a:t>
            </a:r>
          </a:p>
        </p:txBody>
      </p:sp>
      <p:sp>
        <p:nvSpPr>
          <p:cNvPr id="2" name="Text Box 2">
            <a:extLst>
              <a:ext uri="{FF2B5EF4-FFF2-40B4-BE49-F238E27FC236}">
                <a16:creationId xmlns:a16="http://schemas.microsoft.com/office/drawing/2014/main" id="{774A5A20-C14B-2DFC-36D3-76310AB4201C}"/>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82A1F8EE-D275-811E-0F60-531373F5B96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79188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57A16-24EB-82F6-062D-4AD84001DE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6B56094-D865-33BD-15CC-D483FC94322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A3A4A73-AED1-A90D-9B31-67457450690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8D8BFEB-34E3-3F4D-7101-1D7EC02178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ED2F1B-EA4A-4C86-52CF-E3AAFD51B6A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EE0CA90-CC90-A9FA-D0D6-BFF013B30248}"/>
              </a:ext>
            </a:extLst>
          </p:cNvPr>
          <p:cNvSpPr>
            <a:spLocks noChangeArrowheads="1"/>
          </p:cNvSpPr>
          <p:nvPr/>
        </p:nvSpPr>
        <p:spPr bwMode="auto">
          <a:xfrm>
            <a:off x="629886" y="2176526"/>
            <a:ext cx="104847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What are the next 3 shapes in this pattern? </a:t>
            </a:r>
          </a:p>
          <a:p>
            <a:r>
              <a:rPr lang="en-CA" sz="2800" dirty="0"/>
              <a:t> </a:t>
            </a:r>
          </a:p>
          <a:p>
            <a:r>
              <a:rPr lang="en-CA" sz="4000" dirty="0"/>
              <a:t>🔺🔺⚫️🔺🔺⚫️🔺🔺 _____  _____  _____</a:t>
            </a:r>
          </a:p>
        </p:txBody>
      </p:sp>
      <p:sp>
        <p:nvSpPr>
          <p:cNvPr id="2" name="Text Box 2">
            <a:extLst>
              <a:ext uri="{FF2B5EF4-FFF2-40B4-BE49-F238E27FC236}">
                <a16:creationId xmlns:a16="http://schemas.microsoft.com/office/drawing/2014/main" id="{3612816A-8242-6C89-6ED3-8B573021A26C}"/>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A282756F-C4D6-122B-8AAD-440060F8D22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47174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CC9A-B9B4-276A-FA04-FCE2308436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9167A60-BA91-62C9-0991-D92B593FC6D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BB93BBB-676A-0F10-2E38-6B971AAED49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3F48C1D-52F4-6ADC-70B5-D981B81B5AC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8F82361-D096-4DA5-5A5E-23DDAB5F863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8C4169-D1A1-C49F-006B-24BCC071987D}"/>
              </a:ext>
            </a:extLst>
          </p:cNvPr>
          <p:cNvSpPr>
            <a:spLocks noChangeArrowheads="1"/>
          </p:cNvSpPr>
          <p:nvPr/>
        </p:nvSpPr>
        <p:spPr bwMode="auto">
          <a:xfrm>
            <a:off x="629886" y="1809886"/>
            <a:ext cx="10484709"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Which pattern has an ABB rule?</a:t>
            </a:r>
          </a:p>
          <a:p>
            <a:endParaRPr lang="en-CA" sz="2800" dirty="0"/>
          </a:p>
          <a:p>
            <a:r>
              <a:rPr lang="en-CA" sz="2800" dirty="0"/>
              <a:t>a. </a:t>
            </a:r>
            <a:r>
              <a:rPr lang="en-CA" sz="4000" dirty="0"/>
              <a:t>🚗🚗🚙🚗🚗🚙🚗🚗🚙 </a:t>
            </a:r>
          </a:p>
          <a:p>
            <a:endParaRPr lang="en-CA" sz="2000" dirty="0"/>
          </a:p>
          <a:p>
            <a:r>
              <a:rPr lang="en-CA" sz="2800" dirty="0"/>
              <a:t>b. </a:t>
            </a:r>
            <a:r>
              <a:rPr lang="en-CA" sz="4000" dirty="0"/>
              <a:t>🚗🚙🚙🚗🚙🚙🚗🚙🚙</a:t>
            </a:r>
          </a:p>
          <a:p>
            <a:endParaRPr lang="en-CA" sz="2000" dirty="0"/>
          </a:p>
          <a:p>
            <a:r>
              <a:rPr lang="en-CA" sz="2800" dirty="0"/>
              <a:t>c. </a:t>
            </a:r>
            <a:r>
              <a:rPr lang="en-CA" sz="4000" dirty="0"/>
              <a:t>🚙🚗🚙🚙🚗🚙🚙🚗🚙</a:t>
            </a:r>
          </a:p>
          <a:p>
            <a:endParaRPr lang="en-CA" sz="2000" dirty="0"/>
          </a:p>
          <a:p>
            <a:r>
              <a:rPr lang="en-CA" sz="2800" dirty="0"/>
              <a:t>d. </a:t>
            </a:r>
            <a:r>
              <a:rPr lang="en-CA" sz="4000" dirty="0"/>
              <a:t>🚗🚙🚗🚗🚙🚗🚗🚙🚗</a:t>
            </a:r>
          </a:p>
        </p:txBody>
      </p:sp>
      <p:sp>
        <p:nvSpPr>
          <p:cNvPr id="2" name="Text Box 2">
            <a:extLst>
              <a:ext uri="{FF2B5EF4-FFF2-40B4-BE49-F238E27FC236}">
                <a16:creationId xmlns:a16="http://schemas.microsoft.com/office/drawing/2014/main" id="{DF4BD08C-6E4C-41A8-50EA-AA31EF6CD2B3}"/>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52AEBBA7-AE59-BB31-B9B2-4BD9E1D75804}"/>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72710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0B09-0C10-273C-282C-22CD88E2E93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CC82027-A208-9B88-0260-A7531939364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FE1B9CD-C836-84AD-A8AD-EBD17957D75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B706440-E5A5-7F00-8B97-2807AFE5447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089ABB-9B16-F6A3-506F-ADA93292B89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graphicFrame>
        <p:nvGraphicFramePr>
          <p:cNvPr id="2" name="Table 1">
            <a:extLst>
              <a:ext uri="{FF2B5EF4-FFF2-40B4-BE49-F238E27FC236}">
                <a16:creationId xmlns:a16="http://schemas.microsoft.com/office/drawing/2014/main" id="{70145B66-A11F-53E3-EFF5-9A41F73F5F76}"/>
              </a:ext>
            </a:extLst>
          </p:cNvPr>
          <p:cNvGraphicFramePr>
            <a:graphicFrameLocks noGrp="1"/>
          </p:cNvGraphicFramePr>
          <p:nvPr>
            <p:extLst>
              <p:ext uri="{D42A27DB-BD31-4B8C-83A1-F6EECF244321}">
                <p14:modId xmlns:p14="http://schemas.microsoft.com/office/powerpoint/2010/main" val="1269359607"/>
              </p:ext>
            </p:extLst>
          </p:nvPr>
        </p:nvGraphicFramePr>
        <p:xfrm>
          <a:off x="558157" y="2524243"/>
          <a:ext cx="11075685" cy="3834056"/>
        </p:xfrm>
        <a:graphic>
          <a:graphicData uri="http://schemas.openxmlformats.org/drawingml/2006/table">
            <a:tbl>
              <a:tblPr firstRow="1" firstCol="1" bandRow="1">
                <a:tableStyleId>{5C22544A-7EE6-4342-B048-85BDC9FD1C3A}</a:tableStyleId>
              </a:tblPr>
              <a:tblGrid>
                <a:gridCol w="2635325">
                  <a:extLst>
                    <a:ext uri="{9D8B030D-6E8A-4147-A177-3AD203B41FA5}">
                      <a16:colId xmlns:a16="http://schemas.microsoft.com/office/drawing/2014/main" val="1141719181"/>
                    </a:ext>
                  </a:extLst>
                </a:gridCol>
                <a:gridCol w="2083632">
                  <a:extLst>
                    <a:ext uri="{9D8B030D-6E8A-4147-A177-3AD203B41FA5}">
                      <a16:colId xmlns:a16="http://schemas.microsoft.com/office/drawing/2014/main" val="3800240737"/>
                    </a:ext>
                  </a:extLst>
                </a:gridCol>
                <a:gridCol w="6356728">
                  <a:extLst>
                    <a:ext uri="{9D8B030D-6E8A-4147-A177-3AD203B41FA5}">
                      <a16:colId xmlns:a16="http://schemas.microsoft.com/office/drawing/2014/main" val="1640040980"/>
                    </a:ext>
                  </a:extLst>
                </a:gridCol>
              </a:tblGrid>
              <a:tr h="646608">
                <a:tc>
                  <a:txBody>
                    <a:bodyPr/>
                    <a:lstStyle/>
                    <a:p>
                      <a:pPr algn="ctr">
                        <a:lnSpc>
                          <a:spcPct val="115000"/>
                        </a:lnSpc>
                        <a:spcAft>
                          <a:spcPts val="800"/>
                        </a:spcAft>
                        <a:buNone/>
                      </a:pPr>
                      <a:r>
                        <a:rPr lang="en-CA" sz="2800" b="0" kern="0" dirty="0">
                          <a:solidFill>
                            <a:schemeClr val="tx1"/>
                          </a:solidFill>
                          <a:effectLst/>
                          <a:latin typeface="+mn-lt"/>
                        </a:rPr>
                        <a:t>Original Pattern</a:t>
                      </a:r>
                      <a:endParaRPr lang="en-CA" sz="28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800" b="0" kern="0" dirty="0">
                          <a:solidFill>
                            <a:schemeClr val="tx1"/>
                          </a:solidFill>
                          <a:effectLst/>
                          <a:latin typeface="+mn-lt"/>
                        </a:rPr>
                        <a:t>Pattern Rule</a:t>
                      </a:r>
                      <a:endParaRPr lang="en-CA" sz="28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800" b="0" kern="0" dirty="0">
                          <a:solidFill>
                            <a:schemeClr val="tx1"/>
                          </a:solidFill>
                          <a:effectLst/>
                          <a:latin typeface="+mn-lt"/>
                        </a:rPr>
                        <a:t>Continue the Pattern (6 more cars)</a:t>
                      </a:r>
                      <a:endParaRPr lang="en-CA" sz="28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901981"/>
                  </a:ext>
                </a:extLst>
              </a:tr>
              <a:tr h="786010">
                <a:tc>
                  <a:txBody>
                    <a:bodyPr/>
                    <a:lstStyle/>
                    <a:p>
                      <a:pPr>
                        <a:lnSpc>
                          <a:spcPct val="115000"/>
                        </a:lnSpc>
                        <a:spcAft>
                          <a:spcPts val="800"/>
                        </a:spcAft>
                        <a:buNone/>
                      </a:pPr>
                      <a:r>
                        <a:rPr lang="en-CA" sz="2800" b="0" kern="0" dirty="0">
                          <a:solidFill>
                            <a:schemeClr val="tx1"/>
                          </a:solidFill>
                          <a:effectLst/>
                          <a:latin typeface="+mn-lt"/>
                        </a:rPr>
                        <a:t>a. </a:t>
                      </a:r>
                      <a:r>
                        <a:rPr lang="en-CA" sz="4000" b="0" kern="0" dirty="0">
                          <a:solidFill>
                            <a:schemeClr val="tx1"/>
                          </a:solidFill>
                          <a:effectLst/>
                          <a:latin typeface="+mn-lt"/>
                        </a:rPr>
                        <a:t>🚗🚗🚙</a:t>
                      </a:r>
                      <a:endParaRPr lang="en-CA" sz="40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dirty="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34194"/>
                  </a:ext>
                </a:extLst>
              </a:tr>
              <a:tr h="786010">
                <a:tc>
                  <a:txBody>
                    <a:bodyPr/>
                    <a:lstStyle/>
                    <a:p>
                      <a:pPr>
                        <a:lnSpc>
                          <a:spcPct val="115000"/>
                        </a:lnSpc>
                        <a:spcAft>
                          <a:spcPts val="800"/>
                        </a:spcAft>
                        <a:buNone/>
                      </a:pPr>
                      <a:r>
                        <a:rPr lang="en-CA" sz="2800" b="0" kern="0" dirty="0">
                          <a:solidFill>
                            <a:schemeClr val="tx1"/>
                          </a:solidFill>
                          <a:effectLst/>
                          <a:latin typeface="+mn-lt"/>
                        </a:rPr>
                        <a:t>b. </a:t>
                      </a:r>
                      <a:r>
                        <a:rPr lang="en-CA" sz="4000" b="0" kern="0" dirty="0">
                          <a:solidFill>
                            <a:schemeClr val="tx1"/>
                          </a:solidFill>
                          <a:effectLst/>
                          <a:latin typeface="+mn-lt"/>
                        </a:rPr>
                        <a:t>🚗🚙🚙</a:t>
                      </a:r>
                      <a:endParaRPr lang="en-CA" sz="40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6396616"/>
                  </a:ext>
                </a:extLst>
              </a:tr>
              <a:tr h="786010">
                <a:tc>
                  <a:txBody>
                    <a:bodyPr/>
                    <a:lstStyle/>
                    <a:p>
                      <a:pPr>
                        <a:lnSpc>
                          <a:spcPct val="115000"/>
                        </a:lnSpc>
                        <a:spcAft>
                          <a:spcPts val="800"/>
                        </a:spcAft>
                        <a:buNone/>
                      </a:pPr>
                      <a:r>
                        <a:rPr lang="en-CA" sz="2800" b="0" kern="0" dirty="0">
                          <a:solidFill>
                            <a:schemeClr val="tx1"/>
                          </a:solidFill>
                          <a:effectLst/>
                          <a:latin typeface="+mn-lt"/>
                        </a:rPr>
                        <a:t>c. </a:t>
                      </a:r>
                      <a:r>
                        <a:rPr lang="en-CA" sz="4000" b="0" kern="0" dirty="0">
                          <a:solidFill>
                            <a:schemeClr val="tx1"/>
                          </a:solidFill>
                          <a:effectLst/>
                          <a:latin typeface="+mn-lt"/>
                        </a:rPr>
                        <a:t>🚙🚗🚙</a:t>
                      </a:r>
                      <a:endParaRPr lang="en-CA" sz="40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8350747"/>
                  </a:ext>
                </a:extLst>
              </a:tr>
              <a:tr h="786010">
                <a:tc>
                  <a:txBody>
                    <a:bodyPr/>
                    <a:lstStyle/>
                    <a:p>
                      <a:pPr>
                        <a:lnSpc>
                          <a:spcPct val="115000"/>
                        </a:lnSpc>
                        <a:spcAft>
                          <a:spcPts val="800"/>
                        </a:spcAft>
                        <a:buNone/>
                      </a:pPr>
                      <a:r>
                        <a:rPr lang="en-CA" sz="2800" b="0" kern="0" dirty="0">
                          <a:solidFill>
                            <a:schemeClr val="tx1"/>
                          </a:solidFill>
                          <a:effectLst/>
                          <a:latin typeface="+mn-lt"/>
                        </a:rPr>
                        <a:t>d. </a:t>
                      </a:r>
                      <a:r>
                        <a:rPr lang="en-CA" sz="4000" b="0" kern="0" dirty="0">
                          <a:solidFill>
                            <a:schemeClr val="tx1"/>
                          </a:solidFill>
                          <a:effectLst/>
                          <a:latin typeface="+mn-lt"/>
                        </a:rPr>
                        <a:t>🚗🚙🚗</a:t>
                      </a:r>
                      <a:endParaRPr lang="en-CA" sz="4000" b="0" kern="100" dirty="0">
                        <a:solidFill>
                          <a:schemeClr val="tx1"/>
                        </a:solidFill>
                        <a:effectLst/>
                        <a:latin typeface="+mn-lt"/>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1200" kern="100" dirty="0">
                        <a:solidFill>
                          <a:schemeClr val="tx1"/>
                        </a:solidFill>
                        <a:effectLst/>
                        <a:latin typeface="+mn-l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68309"/>
                  </a:ext>
                </a:extLst>
              </a:tr>
            </a:tbl>
          </a:graphicData>
        </a:graphic>
      </p:graphicFrame>
      <p:sp>
        <p:nvSpPr>
          <p:cNvPr id="3" name="Rectangle 1">
            <a:extLst>
              <a:ext uri="{FF2B5EF4-FFF2-40B4-BE49-F238E27FC236}">
                <a16:creationId xmlns:a16="http://schemas.microsoft.com/office/drawing/2014/main" id="{C91D0B71-88F9-381C-8753-F74B1C64788C}"/>
              </a:ext>
            </a:extLst>
          </p:cNvPr>
          <p:cNvSpPr>
            <a:spLocks noChangeArrowheads="1"/>
          </p:cNvSpPr>
          <p:nvPr/>
        </p:nvSpPr>
        <p:spPr bwMode="auto">
          <a:xfrm>
            <a:off x="558157" y="1765737"/>
            <a:ext cx="106142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5. Can you fill in the table below using the patterns from question 4?</a:t>
            </a:r>
            <a:endParaRPr kumimoji="0" lang="en-US" altLang="en-US" sz="2800" i="0" u="none" strike="noStrike" cap="none" normalizeH="0" baseline="0" dirty="0">
              <a:ln>
                <a:noFill/>
              </a:ln>
              <a:solidFill>
                <a:schemeClr val="tx1"/>
              </a:solidFill>
              <a:effectLst/>
            </a:endParaRPr>
          </a:p>
        </p:txBody>
      </p:sp>
      <p:sp>
        <p:nvSpPr>
          <p:cNvPr id="4" name="Text Box 2">
            <a:extLst>
              <a:ext uri="{FF2B5EF4-FFF2-40B4-BE49-F238E27FC236}">
                <a16:creationId xmlns:a16="http://schemas.microsoft.com/office/drawing/2014/main" id="{83FF4A25-96E1-D6EB-4D79-EFBB49BFCB93}"/>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95E55047-C7BC-0200-4137-252D5667FF79}"/>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527464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7846A-2424-F8C9-5EF0-D03ED0212D0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C04DD2A-23C7-3E72-E38A-855A859F209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A394B5E-69E4-CA44-F485-1CB0B4EAA39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598C44C-566A-C7DF-2ACC-062DF046DF0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7780682-8DEC-5AAF-A7F1-EC62E3BB75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9509EEA1-CE83-18BA-53AD-A22764582318}"/>
              </a:ext>
            </a:extLst>
          </p:cNvPr>
          <p:cNvSpPr>
            <a:spLocks noChangeArrowheads="1"/>
          </p:cNvSpPr>
          <p:nvPr/>
        </p:nvSpPr>
        <p:spPr bwMode="auto">
          <a:xfrm>
            <a:off x="710241" y="1857825"/>
            <a:ext cx="1074224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6. How many tiles will be in the 5th step of this pattern?</a:t>
            </a:r>
          </a:p>
          <a:p>
            <a:endParaRPr lang="en-CA" sz="2800" dirty="0"/>
          </a:p>
          <a:p>
            <a:r>
              <a:rPr lang="en-CA" sz="2800" dirty="0"/>
              <a:t>Step 1:  </a:t>
            </a:r>
            <a:r>
              <a:rPr lang="en-CA" sz="4000" dirty="0"/>
              <a:t>🔳</a:t>
            </a:r>
          </a:p>
          <a:p>
            <a:r>
              <a:rPr lang="en-CA" sz="2800" dirty="0"/>
              <a:t>Step 2:  </a:t>
            </a:r>
            <a:r>
              <a:rPr lang="en-CA" sz="4000" dirty="0"/>
              <a:t>🔳🔳</a:t>
            </a:r>
          </a:p>
          <a:p>
            <a:r>
              <a:rPr lang="en-CA" sz="2800" dirty="0"/>
              <a:t>Step 3:  </a:t>
            </a:r>
            <a:r>
              <a:rPr lang="en-CA" sz="4000" dirty="0"/>
              <a:t>🔳🔳🔳</a:t>
            </a:r>
          </a:p>
          <a:p>
            <a:r>
              <a:rPr lang="en-CA" sz="2800" dirty="0"/>
              <a:t>Step 4:  </a:t>
            </a:r>
            <a:r>
              <a:rPr lang="en-CA" sz="4000" dirty="0"/>
              <a:t>🔳🔳🔳🔳</a:t>
            </a:r>
          </a:p>
          <a:p>
            <a:r>
              <a:rPr lang="en-CA" sz="2800" dirty="0"/>
              <a:t> </a:t>
            </a:r>
          </a:p>
          <a:p>
            <a:r>
              <a:rPr lang="en-CA" sz="2800" dirty="0"/>
              <a:t>Step 5:</a:t>
            </a:r>
          </a:p>
        </p:txBody>
      </p:sp>
      <p:sp>
        <p:nvSpPr>
          <p:cNvPr id="22" name="Text Box 2">
            <a:extLst>
              <a:ext uri="{FF2B5EF4-FFF2-40B4-BE49-F238E27FC236}">
                <a16:creationId xmlns:a16="http://schemas.microsoft.com/office/drawing/2014/main" id="{79262EB1-6760-04C2-B11E-BBF080217A3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58CA590F-5326-03AC-47B1-25A50C16F039}"/>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111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AEA54-BFA2-9812-8CB1-13F4B6E5623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3944A26-7C07-146D-9B60-54B54912611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56CB20A-F20A-4A34-E7C5-341D284B265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66B4A04-EC96-DFEB-8222-57F12F759A9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2142609-8F0C-0B62-EFEC-929189DA43D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44E98E2C-E7C6-8D3B-DCC6-A7992C63B4B1}"/>
              </a:ext>
            </a:extLst>
          </p:cNvPr>
          <p:cNvSpPr>
            <a:spLocks noChangeArrowheads="1"/>
          </p:cNvSpPr>
          <p:nvPr/>
        </p:nvSpPr>
        <p:spPr bwMode="auto">
          <a:xfrm>
            <a:off x="724878" y="1765737"/>
            <a:ext cx="1074224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7. Which of the following is a </a:t>
            </a:r>
            <a:r>
              <a:rPr lang="en-CA" sz="2800" u="sng" dirty="0"/>
              <a:t>growing pattern</a:t>
            </a:r>
            <a:r>
              <a:rPr lang="en-CA" sz="2800" dirty="0"/>
              <a:t>?</a:t>
            </a:r>
          </a:p>
          <a:p>
            <a:r>
              <a:rPr lang="en-CA" sz="2800" b="1" dirty="0"/>
              <a:t> </a:t>
            </a:r>
            <a:endParaRPr lang="en-CA" sz="2800" dirty="0"/>
          </a:p>
          <a:p>
            <a:r>
              <a:rPr lang="en-CA" sz="2800" dirty="0"/>
              <a:t>a. </a:t>
            </a:r>
            <a:r>
              <a:rPr lang="en-CA" sz="4000" dirty="0"/>
              <a:t>🌼🌱🌼🌱🌼🌱🌼🌱🌼🌱🌼🌱🌼</a:t>
            </a:r>
            <a:endParaRPr lang="en-CA" sz="2800" dirty="0"/>
          </a:p>
          <a:p>
            <a:r>
              <a:rPr lang="en-CA" sz="2800" dirty="0"/>
              <a:t> </a:t>
            </a:r>
          </a:p>
          <a:p>
            <a:r>
              <a:rPr lang="en-CA" sz="2800" dirty="0"/>
              <a:t>b.  </a:t>
            </a:r>
            <a:r>
              <a:rPr lang="en-CA" sz="4000" dirty="0"/>
              <a:t>🍎🍎🍏🍎🍎🍏🍎🍎🍏🍎🍎🍏🍎🍎🍏🍎🍎🍏</a:t>
            </a:r>
            <a:endParaRPr lang="en-CA" sz="2800" dirty="0"/>
          </a:p>
          <a:p>
            <a:r>
              <a:rPr lang="en-CA" sz="2800" dirty="0"/>
              <a:t> </a:t>
            </a:r>
          </a:p>
          <a:p>
            <a:r>
              <a:rPr lang="en-CA" sz="2800" dirty="0"/>
              <a:t>c. </a:t>
            </a:r>
            <a:r>
              <a:rPr lang="en-CA" sz="4000" dirty="0"/>
              <a:t>🏀🏈🏀🏀🏈🏈🏀🏀🏀🏈🏈🏈🏀🏀🏀🏀🏈🏈🏈🏈</a:t>
            </a:r>
          </a:p>
          <a:p>
            <a:r>
              <a:rPr lang="en-CA" sz="2800" dirty="0"/>
              <a:t> </a:t>
            </a:r>
          </a:p>
          <a:p>
            <a:r>
              <a:rPr lang="en-CA" sz="2800" dirty="0"/>
              <a:t>d. </a:t>
            </a:r>
            <a:r>
              <a:rPr lang="en-CA" sz="4000" dirty="0"/>
              <a:t>🍕🍔🍕🍔🌭🍕🍔🍕🍔🌭🍕🍔🍕🍔🌭</a:t>
            </a:r>
          </a:p>
        </p:txBody>
      </p:sp>
      <p:sp>
        <p:nvSpPr>
          <p:cNvPr id="2" name="Text Box 2">
            <a:extLst>
              <a:ext uri="{FF2B5EF4-FFF2-40B4-BE49-F238E27FC236}">
                <a16:creationId xmlns:a16="http://schemas.microsoft.com/office/drawing/2014/main" id="{2518084D-0C58-3387-CE61-AEC8D8EE9CF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1A855A1-C548-75C7-F317-D97A7395D16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76421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D0F1E-E19E-BA02-151C-9FB2374E3BB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B0D0324-17DC-19B1-2A89-5DC7339DAE0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ED0EDE2-E4B1-C9A4-4BFE-C9B5A47853F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938D313-DFC0-73D8-0E52-F77019BC36C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F65A98A-7E2E-6278-B301-4FC4BAB40B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578FC161-755D-DE0B-9377-4284AA66CC39}"/>
              </a:ext>
            </a:extLst>
          </p:cNvPr>
          <p:cNvSpPr>
            <a:spLocks noChangeArrowheads="1"/>
          </p:cNvSpPr>
          <p:nvPr/>
        </p:nvSpPr>
        <p:spPr bwMode="auto">
          <a:xfrm>
            <a:off x="724878" y="2038424"/>
            <a:ext cx="979821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8. I’m thinking of a pattern that uses 2 shapes and follows an AAB rule. </a:t>
            </a:r>
          </a:p>
          <a:p>
            <a:endParaRPr lang="en-CA" sz="2800" dirty="0"/>
          </a:p>
          <a:p>
            <a:r>
              <a:rPr lang="en-CA" sz="2800" dirty="0"/>
              <a:t>What could my pattern look like? </a:t>
            </a:r>
          </a:p>
        </p:txBody>
      </p:sp>
      <p:sp>
        <p:nvSpPr>
          <p:cNvPr id="14" name="Text Box 2">
            <a:extLst>
              <a:ext uri="{FF2B5EF4-FFF2-40B4-BE49-F238E27FC236}">
                <a16:creationId xmlns:a16="http://schemas.microsoft.com/office/drawing/2014/main" id="{CF338C86-300F-0D43-2D0B-9FBA4D42410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6527599-CF57-6B37-B5B4-37D901EF783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353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7639B-7DAC-E18D-08E2-4C9CC5504E7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5C72073-0CA9-AD1C-F25F-DC76AA3A14A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FD34348-0DD9-A5CA-9904-C97471F7E8F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A2E53C2-E01A-BEF0-704A-1C63E947ABB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AEEA478-D9D6-AA43-F38A-50F09D7311C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5C9CDB4-794E-7378-59D0-BDE114B998F4}"/>
              </a:ext>
            </a:extLst>
          </p:cNvPr>
          <p:cNvSpPr>
            <a:spLocks noChangeArrowheads="1"/>
          </p:cNvSpPr>
          <p:nvPr/>
        </p:nvSpPr>
        <p:spPr bwMode="auto">
          <a:xfrm>
            <a:off x="660921" y="2044005"/>
            <a:ext cx="104723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Can you find a number that you say when you skip-count by 2s </a:t>
            </a:r>
            <a:r>
              <a:rPr lang="en-CA" sz="2800" u="sng" dirty="0"/>
              <a:t>and </a:t>
            </a:r>
            <a:r>
              <a:rPr lang="en-CA" sz="2800" dirty="0"/>
              <a:t>by 5s? </a:t>
            </a:r>
          </a:p>
          <a:p>
            <a:r>
              <a:rPr lang="en-CA" sz="2800" dirty="0"/>
              <a:t>Any others? What pattern do you notice? </a:t>
            </a:r>
          </a:p>
        </p:txBody>
      </p:sp>
      <p:sp>
        <p:nvSpPr>
          <p:cNvPr id="2" name="Text Box 2">
            <a:extLst>
              <a:ext uri="{FF2B5EF4-FFF2-40B4-BE49-F238E27FC236}">
                <a16:creationId xmlns:a16="http://schemas.microsoft.com/office/drawing/2014/main" id="{7EE5C164-2C00-12F5-BB33-7A7A66B48B2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314BD4E-8AF1-E5C9-8CD9-8F835806236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237539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0C7B1-B495-9299-ED0E-904F1029A98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C5C1B0-758C-1748-8E19-3F85A16AA8B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2AEC7E6-F137-3EDC-AF3A-8741A3BE1B9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22A13F6-4A20-A48D-304C-F9BC958764B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6999AE6-A479-0558-ABE5-D36239C87A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55BDB9F7-FA78-D248-3D11-E0155AFC91F4}"/>
              </a:ext>
            </a:extLst>
          </p:cNvPr>
          <p:cNvSpPr>
            <a:spLocks noChangeArrowheads="1"/>
          </p:cNvSpPr>
          <p:nvPr/>
        </p:nvSpPr>
        <p:spPr bwMode="auto">
          <a:xfrm>
            <a:off x="739869" y="2173335"/>
            <a:ext cx="979821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9. I’m thinking of a pattern that uses 3 shapes and follows an ABBC rule. </a:t>
            </a:r>
          </a:p>
          <a:p>
            <a:endParaRPr lang="en-CA" sz="2800" dirty="0"/>
          </a:p>
          <a:p>
            <a:r>
              <a:rPr lang="en-CA" sz="2800" dirty="0"/>
              <a:t>What could my pattern look like? </a:t>
            </a:r>
          </a:p>
        </p:txBody>
      </p:sp>
      <p:sp>
        <p:nvSpPr>
          <p:cNvPr id="2" name="Text Box 2">
            <a:extLst>
              <a:ext uri="{FF2B5EF4-FFF2-40B4-BE49-F238E27FC236}">
                <a16:creationId xmlns:a16="http://schemas.microsoft.com/office/drawing/2014/main" id="{A8259D01-7B1B-3D52-CC27-0FDCF552847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B67C0E48-A9EF-402F-F54C-A84E2BBC501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8568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C0BF3-B910-8FD8-5012-BA298C83985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21D81DC-EF61-B997-534F-BB5B5D3D1B3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E9A9388-C2DF-6A41-AA88-278AECCC55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B1131CE-2E0A-8F2F-4355-5399AF88F89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B48CBC-5F9C-9284-3634-194009EB2EF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D3B83B7D-24A8-C265-CA96-FC3C3660CF7E}"/>
              </a:ext>
            </a:extLst>
          </p:cNvPr>
          <p:cNvSpPr>
            <a:spLocks noChangeArrowheads="1"/>
          </p:cNvSpPr>
          <p:nvPr/>
        </p:nvSpPr>
        <p:spPr bwMode="auto">
          <a:xfrm>
            <a:off x="724878" y="2350879"/>
            <a:ext cx="97982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10. Can you create a </a:t>
            </a:r>
            <a:r>
              <a:rPr lang="en-CA" sz="2800" u="sng" dirty="0"/>
              <a:t>growing pattern </a:t>
            </a:r>
            <a:r>
              <a:rPr lang="en-CA" sz="2800" dirty="0"/>
              <a:t>using only 2 shapes?</a:t>
            </a:r>
          </a:p>
        </p:txBody>
      </p:sp>
      <p:sp>
        <p:nvSpPr>
          <p:cNvPr id="2" name="Text Box 2">
            <a:extLst>
              <a:ext uri="{FF2B5EF4-FFF2-40B4-BE49-F238E27FC236}">
                <a16:creationId xmlns:a16="http://schemas.microsoft.com/office/drawing/2014/main" id="{716338D9-E68E-4E74-1348-38CDF4F1267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857DB8A-BFA6-463E-ED54-589AC1EE762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90931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43C5-A192-2DDB-33DC-2E068A97603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D0129F-96D0-F33F-1959-45F639B0301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19B6CD2-B046-4891-3A38-076E8A06D34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711CB6-1E09-ABB8-4111-C3CDC37E7B7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C56EFD6-8F9F-1D53-3716-916987D201F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D5D37BD7-CAD4-DD1D-772F-620DF55160B0}"/>
              </a:ext>
            </a:extLst>
          </p:cNvPr>
          <p:cNvSpPr>
            <a:spLocks noChangeArrowheads="1"/>
          </p:cNvSpPr>
          <p:nvPr/>
        </p:nvSpPr>
        <p:spPr bwMode="auto">
          <a:xfrm>
            <a:off x="724878" y="2213282"/>
            <a:ext cx="9798217"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11. There is a mistake in this pattern:</a:t>
            </a:r>
          </a:p>
          <a:p>
            <a:r>
              <a:rPr lang="en-CA" sz="4000" dirty="0"/>
              <a:t>2, 4, 6, 9, 10, 12</a:t>
            </a:r>
          </a:p>
          <a:p>
            <a:r>
              <a:rPr lang="en-CA" sz="2800" dirty="0"/>
              <a:t> </a:t>
            </a:r>
          </a:p>
          <a:p>
            <a:r>
              <a:rPr lang="en-CA" sz="2800" dirty="0"/>
              <a:t>What is the mistake and how do you know?</a:t>
            </a:r>
          </a:p>
          <a:p>
            <a:r>
              <a:rPr lang="en-CA" sz="2800" dirty="0"/>
              <a:t>What can you change to correct the pattern?</a:t>
            </a:r>
          </a:p>
        </p:txBody>
      </p:sp>
      <p:sp>
        <p:nvSpPr>
          <p:cNvPr id="2" name="Text Box 2">
            <a:extLst>
              <a:ext uri="{FF2B5EF4-FFF2-40B4-BE49-F238E27FC236}">
                <a16:creationId xmlns:a16="http://schemas.microsoft.com/office/drawing/2014/main" id="{3A01B19C-B610-01F5-830E-44ACD2BB8FB3}"/>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A6DCAA5-CBC8-4C92-0635-6912F030BC0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21972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7D0D9-D856-97DC-CCBA-C59938A5AC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B75FEE6-4448-8D07-B3A0-5A144F6D242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D05934D-79A4-92A0-5542-5DAA8B42EF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0447875-6125-7DC5-6A71-290A260BEFB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6816821-7B0E-ED13-92BA-4C0CFC40673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812BFF2E-8814-3203-EEDE-C99F1CABC63B}"/>
              </a:ext>
            </a:extLst>
          </p:cNvPr>
          <p:cNvSpPr>
            <a:spLocks noChangeArrowheads="1"/>
          </p:cNvSpPr>
          <p:nvPr/>
        </p:nvSpPr>
        <p:spPr bwMode="auto">
          <a:xfrm>
            <a:off x="724878" y="2371157"/>
            <a:ext cx="100380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12. I’m thinking of a pattern that counts by 5s but doesn’t start at 5.</a:t>
            </a:r>
          </a:p>
          <a:p>
            <a:endParaRPr lang="en-CA" sz="2800" dirty="0"/>
          </a:p>
          <a:p>
            <a:r>
              <a:rPr lang="en-CA" sz="2800" dirty="0"/>
              <a:t>What could the pattern be? How do you know it follows the rule?</a:t>
            </a:r>
          </a:p>
        </p:txBody>
      </p:sp>
      <p:sp>
        <p:nvSpPr>
          <p:cNvPr id="2" name="Text Box 2">
            <a:extLst>
              <a:ext uri="{FF2B5EF4-FFF2-40B4-BE49-F238E27FC236}">
                <a16:creationId xmlns:a16="http://schemas.microsoft.com/office/drawing/2014/main" id="{93A18FE6-9157-2264-071A-AED7EEF8601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0A799C8-918D-BCB6-60BC-BAD029FA068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77573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20B35-A46B-BF00-D099-FDC6D4297BA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CD883E2-364F-498A-E404-6A154069355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91FFE14-21E2-A56E-6C37-74F87BE8A8E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1913C58-F307-4263-A215-DE36EA70BEB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2DC07B-C119-0E2E-AF7F-03C081944A2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478AA607-8582-E8E1-0056-FFB9580CFCD3}"/>
              </a:ext>
            </a:extLst>
          </p:cNvPr>
          <p:cNvSpPr>
            <a:spLocks noChangeArrowheads="1"/>
          </p:cNvSpPr>
          <p:nvPr/>
        </p:nvSpPr>
        <p:spPr bwMode="auto">
          <a:xfrm>
            <a:off x="724878" y="2278824"/>
            <a:ext cx="1003806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13. Here’s a number pattern:</a:t>
            </a:r>
          </a:p>
          <a:p>
            <a:r>
              <a:rPr lang="en-CA" sz="2800" dirty="0"/>
              <a:t> </a:t>
            </a:r>
            <a:r>
              <a:rPr lang="en-CA" sz="4000" dirty="0"/>
              <a:t>1, 2, 4, 7, 11, ___</a:t>
            </a:r>
          </a:p>
          <a:p>
            <a:r>
              <a:rPr lang="en-CA" sz="2800" dirty="0"/>
              <a:t> </a:t>
            </a:r>
          </a:p>
          <a:p>
            <a:r>
              <a:rPr lang="en-CA" sz="2800" dirty="0"/>
              <a:t>What could the next number be? Explain how you figured it out.</a:t>
            </a:r>
          </a:p>
        </p:txBody>
      </p:sp>
      <p:sp>
        <p:nvSpPr>
          <p:cNvPr id="2" name="Text Box 2">
            <a:extLst>
              <a:ext uri="{FF2B5EF4-FFF2-40B4-BE49-F238E27FC236}">
                <a16:creationId xmlns:a16="http://schemas.microsoft.com/office/drawing/2014/main" id="{1844773C-9AB4-9BDE-F199-0E27BA6E75C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72359CA-232C-CFD7-16DF-540FD6DAEAE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56167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63781-EA7B-211B-BDC3-463496341F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5C7BE20-289C-25E3-314E-6CD6DCD12BA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654DA01-4DC0-2AC2-CBEB-91D11A016CD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2A3A62C-D388-C86E-1827-1B6B261469F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5012B9-F77C-F922-F77C-578F7B824D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Rectangle 1">
            <a:extLst>
              <a:ext uri="{FF2B5EF4-FFF2-40B4-BE49-F238E27FC236}">
                <a16:creationId xmlns:a16="http://schemas.microsoft.com/office/drawing/2014/main" id="{F5FFF86C-E9DE-7A2D-0E91-668836A7D443}"/>
              </a:ext>
            </a:extLst>
          </p:cNvPr>
          <p:cNvSpPr>
            <a:spLocks noChangeArrowheads="1"/>
          </p:cNvSpPr>
          <p:nvPr/>
        </p:nvSpPr>
        <p:spPr bwMode="auto">
          <a:xfrm>
            <a:off x="724878" y="2063380"/>
            <a:ext cx="1003806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14. There is a mistake in this pattern:</a:t>
            </a:r>
          </a:p>
          <a:p>
            <a:r>
              <a:rPr lang="en-CA" sz="4000" dirty="0"/>
              <a:t>10, 20, 30, 50, 60</a:t>
            </a:r>
          </a:p>
          <a:p>
            <a:r>
              <a:rPr lang="en-CA" sz="2800" dirty="0"/>
              <a:t> </a:t>
            </a:r>
          </a:p>
          <a:p>
            <a:r>
              <a:rPr lang="en-CA" sz="2800" dirty="0"/>
              <a:t>What do you think the mistake is? Could there be more than one way to fix it?</a:t>
            </a:r>
          </a:p>
        </p:txBody>
      </p:sp>
      <p:sp>
        <p:nvSpPr>
          <p:cNvPr id="2" name="Text Box 2">
            <a:extLst>
              <a:ext uri="{FF2B5EF4-FFF2-40B4-BE49-F238E27FC236}">
                <a16:creationId xmlns:a16="http://schemas.microsoft.com/office/drawing/2014/main" id="{E89A7EC2-3D71-C724-4979-EB712B30DE5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74E8F45-6414-78E9-541B-274A5FE374C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PATTERNS:</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115666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E482F0-3087-2B87-67A4-71D4F8D28299}"/>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60359E5A-09A4-8B8F-FA92-C24BD3102E7B}"/>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DATA</a:t>
            </a:r>
          </a:p>
        </p:txBody>
      </p:sp>
      <p:grpSp>
        <p:nvGrpSpPr>
          <p:cNvPr id="3" name="Group 2">
            <a:extLst>
              <a:ext uri="{FF2B5EF4-FFF2-40B4-BE49-F238E27FC236}">
                <a16:creationId xmlns:a16="http://schemas.microsoft.com/office/drawing/2014/main" id="{AF0720E3-C985-678C-63E8-EA13BFA1C2CE}"/>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F24826D6-D982-8093-5F11-3F80034370C0}"/>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EA1063A8-AD90-8ED8-1FED-9A6373063ED6}"/>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93473126-3D8C-75B7-D4CB-4206910C79AF}"/>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1504993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F199-508C-BF5C-E8E8-54A16A60620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6E679AC-CD0D-6B13-F983-13C5E88F5B0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F0C5E31-0330-D163-A600-7734E03F156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4BD4B00-6941-DF4B-A77A-31791277EA6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ED52D0A-D3E4-F27E-C7C7-1D6D7A12EEB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D6D9385-77ED-50AC-6270-09C21E53F2E7}"/>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BED2EB3-83CE-4AF7-B758-5BEC4257957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F770CD4-16E4-5A79-234F-984E06DED054}"/>
              </a:ext>
            </a:extLst>
          </p:cNvPr>
          <p:cNvGraphicFramePr>
            <a:graphicFrameLocks noGrp="1"/>
          </p:cNvGraphicFramePr>
          <p:nvPr>
            <p:extLst>
              <p:ext uri="{D42A27DB-BD31-4B8C-83A1-F6EECF244321}">
                <p14:modId xmlns:p14="http://schemas.microsoft.com/office/powerpoint/2010/main" val="4127226780"/>
              </p:ext>
            </p:extLst>
          </p:nvPr>
        </p:nvGraphicFramePr>
        <p:xfrm>
          <a:off x="841211" y="2970782"/>
          <a:ext cx="5988253" cy="3241256"/>
        </p:xfrm>
        <a:graphic>
          <a:graphicData uri="http://schemas.openxmlformats.org/drawingml/2006/table">
            <a:tbl>
              <a:tblPr firstRow="1" firstCol="1" bandRow="1">
                <a:tableStyleId>{5C22544A-7EE6-4342-B048-85BDC9FD1C3A}</a:tableStyleId>
              </a:tblPr>
              <a:tblGrid>
                <a:gridCol w="1464379">
                  <a:extLst>
                    <a:ext uri="{9D8B030D-6E8A-4147-A177-3AD203B41FA5}">
                      <a16:colId xmlns:a16="http://schemas.microsoft.com/office/drawing/2014/main" val="2725373340"/>
                    </a:ext>
                  </a:extLst>
                </a:gridCol>
                <a:gridCol w="4523874">
                  <a:extLst>
                    <a:ext uri="{9D8B030D-6E8A-4147-A177-3AD203B41FA5}">
                      <a16:colId xmlns:a16="http://schemas.microsoft.com/office/drawing/2014/main" val="1481609610"/>
                    </a:ext>
                  </a:extLst>
                </a:gridCol>
              </a:tblGrid>
              <a:tr h="691068">
                <a:tc>
                  <a:txBody>
                    <a:bodyPr/>
                    <a:lstStyle/>
                    <a:p>
                      <a:pPr>
                        <a:lnSpc>
                          <a:spcPct val="115000"/>
                        </a:lnSpc>
                        <a:spcAft>
                          <a:spcPts val="800"/>
                        </a:spcAft>
                        <a:buNone/>
                      </a:pPr>
                      <a:r>
                        <a:rPr lang="en-CA" sz="2800" b="0" kern="0" dirty="0">
                          <a:solidFill>
                            <a:schemeClr val="tx1"/>
                          </a:solidFill>
                          <a:effectLst/>
                        </a:rPr>
                        <a:t>Colour</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2800" b="0" kern="0">
                          <a:solidFill>
                            <a:schemeClr val="tx1"/>
                          </a:solidFill>
                          <a:effectLst/>
                        </a:rPr>
                        <a:t>Tally</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815456"/>
                  </a:ext>
                </a:extLst>
              </a:tr>
              <a:tr h="926192">
                <a:tc>
                  <a:txBody>
                    <a:bodyPr/>
                    <a:lstStyle/>
                    <a:p>
                      <a:pPr>
                        <a:lnSpc>
                          <a:spcPct val="115000"/>
                        </a:lnSpc>
                        <a:spcAft>
                          <a:spcPts val="800"/>
                        </a:spcAft>
                        <a:buNone/>
                      </a:pPr>
                      <a:r>
                        <a:rPr lang="en-CA" sz="2800" b="0" kern="0">
                          <a:solidFill>
                            <a:schemeClr val="tx1"/>
                          </a:solidFill>
                          <a:effectLst/>
                        </a:rPr>
                        <a:t>Green</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2800" b="0" kern="0">
                          <a:solidFill>
                            <a:schemeClr val="tx1"/>
                          </a:solidFill>
                          <a:effectLst/>
                        </a:rPr>
                        <a:t> </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581801"/>
                  </a:ext>
                </a:extLst>
              </a:tr>
              <a:tr h="811998">
                <a:tc>
                  <a:txBody>
                    <a:bodyPr/>
                    <a:lstStyle/>
                    <a:p>
                      <a:pPr>
                        <a:lnSpc>
                          <a:spcPct val="115000"/>
                        </a:lnSpc>
                        <a:spcAft>
                          <a:spcPts val="800"/>
                        </a:spcAft>
                        <a:buNone/>
                      </a:pPr>
                      <a:r>
                        <a:rPr lang="en-CA" sz="2800" b="0" kern="0">
                          <a:solidFill>
                            <a:schemeClr val="tx1"/>
                          </a:solidFill>
                          <a:effectLst/>
                        </a:rPr>
                        <a:t>Red</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2800" b="0" kern="0">
                          <a:solidFill>
                            <a:schemeClr val="tx1"/>
                          </a:solidFill>
                          <a:effectLst/>
                        </a:rPr>
                        <a:t> </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488276"/>
                  </a:ext>
                </a:extLst>
              </a:tr>
              <a:tr h="811998">
                <a:tc>
                  <a:txBody>
                    <a:bodyPr/>
                    <a:lstStyle/>
                    <a:p>
                      <a:pPr>
                        <a:lnSpc>
                          <a:spcPct val="115000"/>
                        </a:lnSpc>
                        <a:spcAft>
                          <a:spcPts val="800"/>
                        </a:spcAft>
                        <a:buNone/>
                      </a:pPr>
                      <a:r>
                        <a:rPr lang="en-CA" sz="2800" b="0" kern="0">
                          <a:solidFill>
                            <a:schemeClr val="tx1"/>
                          </a:solidFill>
                          <a:effectLst/>
                        </a:rPr>
                        <a:t>Blue</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2800" b="0" kern="0" dirty="0">
                          <a:solidFill>
                            <a:schemeClr val="tx1"/>
                          </a:solidFill>
                          <a:effectLst/>
                        </a:rPr>
                        <a:t> </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76595"/>
                  </a:ext>
                </a:extLst>
              </a:tr>
            </a:tbl>
          </a:graphicData>
        </a:graphic>
      </p:graphicFrame>
      <p:sp>
        <p:nvSpPr>
          <p:cNvPr id="5" name="Rectangle 2">
            <a:extLst>
              <a:ext uri="{FF2B5EF4-FFF2-40B4-BE49-F238E27FC236}">
                <a16:creationId xmlns:a16="http://schemas.microsoft.com/office/drawing/2014/main" id="{7766C8CF-19AA-1AA3-17A7-EF7695C343B9}"/>
              </a:ext>
            </a:extLst>
          </p:cNvPr>
          <p:cNvSpPr>
            <a:spLocks noChangeArrowheads="1"/>
          </p:cNvSpPr>
          <p:nvPr/>
        </p:nvSpPr>
        <p:spPr bwMode="auto">
          <a:xfrm>
            <a:off x="4457700" y="3314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A group of colorful dots&#10;&#10;AI-generated content may be incorrect.">
            <a:extLst>
              <a:ext uri="{FF2B5EF4-FFF2-40B4-BE49-F238E27FC236}">
                <a16:creationId xmlns:a16="http://schemas.microsoft.com/office/drawing/2014/main" id="{4930BF6C-64B8-0109-59A1-DA5F8416A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599378" y="2416783"/>
            <a:ext cx="3739036" cy="3965241"/>
          </a:xfrm>
          <a:prstGeom prst="rect">
            <a:avLst/>
          </a:prstGeom>
        </p:spPr>
      </p:pic>
      <p:sp>
        <p:nvSpPr>
          <p:cNvPr id="12" name="Rectangle 3">
            <a:extLst>
              <a:ext uri="{FF2B5EF4-FFF2-40B4-BE49-F238E27FC236}">
                <a16:creationId xmlns:a16="http://schemas.microsoft.com/office/drawing/2014/main" id="{D23581E6-D68F-8FDE-4E9B-59A26E76AC8D}"/>
              </a:ext>
            </a:extLst>
          </p:cNvPr>
          <p:cNvSpPr>
            <a:spLocks noChangeArrowheads="1"/>
          </p:cNvSpPr>
          <p:nvPr/>
        </p:nvSpPr>
        <p:spPr bwMode="auto">
          <a:xfrm>
            <a:off x="644231" y="1837388"/>
            <a:ext cx="91574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Times New Roman" panose="02020603050405020304" pitchFamily="18" charset="0"/>
              </a:rPr>
              <a:t>1. </a:t>
            </a: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Count the different </a:t>
            </a:r>
            <a:r>
              <a:rPr kumimoji="0" lang="en-US" altLang="en-US" sz="2800" b="0" i="0" u="none" strike="noStrike" cap="none" normalizeH="0" baseline="0" dirty="0" err="1">
                <a:ln>
                  <a:noFill/>
                </a:ln>
                <a:solidFill>
                  <a:srgbClr val="000000"/>
                </a:solidFill>
                <a:effectLst/>
                <a:ea typeface="Times New Roman" panose="02020603050405020304" pitchFamily="18" charset="0"/>
                <a:cs typeface="Arial" panose="020B0604020202020204" pitchFamily="34" charset="0"/>
              </a:rPr>
              <a:t>coloured</a:t>
            </a: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balls using a tally chart. Record your counting.</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587461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93F2E-FF26-578F-7E82-9999E963B87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E5F1813-36B4-53F4-CEA2-122FE27B70F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5BE0FAB-BE49-D012-5B42-EE44A884492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5F5E484-452B-CDAB-C2AA-0C22C5AAB2A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4A5F09-E229-2F91-2540-D6C5EAB22D2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674CF85-0D9B-C7E5-BD13-449D8EAD146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4F00ACC-0016-E56D-044C-D68E0D1BDBA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05BE76A9-07F6-D41A-B0E4-7661D7F77656}"/>
              </a:ext>
            </a:extLst>
          </p:cNvPr>
          <p:cNvSpPr>
            <a:spLocks noChangeArrowheads="1"/>
          </p:cNvSpPr>
          <p:nvPr/>
        </p:nvSpPr>
        <p:spPr bwMode="auto">
          <a:xfrm>
            <a:off x="4457700" y="3314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3">
            <a:extLst>
              <a:ext uri="{FF2B5EF4-FFF2-40B4-BE49-F238E27FC236}">
                <a16:creationId xmlns:a16="http://schemas.microsoft.com/office/drawing/2014/main" id="{E41711A9-A2DD-2BB5-E0C8-0ACEF51F2273}"/>
              </a:ext>
            </a:extLst>
          </p:cNvPr>
          <p:cNvSpPr>
            <a:spLocks noChangeArrowheads="1"/>
          </p:cNvSpPr>
          <p:nvPr/>
        </p:nvSpPr>
        <p:spPr bwMode="auto">
          <a:xfrm>
            <a:off x="900905" y="2011705"/>
            <a:ext cx="915749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 Use two-colour counters or </a:t>
            </a:r>
            <a:r>
              <a:rPr lang="en-CA" sz="2800" dirty="0" err="1"/>
              <a:t>Unifix</a:t>
            </a:r>
            <a:r>
              <a:rPr lang="en-CA" sz="2800" dirty="0"/>
              <a:t> cubes to represent how many pineapples and strawberries there are.</a:t>
            </a:r>
          </a:p>
          <a:p>
            <a:pPr fontAlgn="base"/>
            <a:r>
              <a:rPr lang="en-CA" sz="2800" dirty="0"/>
              <a:t> </a:t>
            </a:r>
          </a:p>
          <a:p>
            <a:pPr fontAlgn="base"/>
            <a:r>
              <a:rPr lang="en-CA" sz="7200" dirty="0">
                <a:sym typeface="Apple Color Emoji" pitchFamily="2" charset="0"/>
              </a:rPr>
              <a:t>🍍🍓🍏🍓🍓🍓🍍🍏🍍🍍🍍🍓🍍🍓🍓🍏🍓</a:t>
            </a:r>
            <a:endParaRPr lang="en-CA" sz="7200" dirty="0"/>
          </a:p>
        </p:txBody>
      </p:sp>
    </p:spTree>
    <p:extLst>
      <p:ext uri="{BB962C8B-B14F-4D97-AF65-F5344CB8AC3E}">
        <p14:creationId xmlns:p14="http://schemas.microsoft.com/office/powerpoint/2010/main" val="34289061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9C8B-0502-88A9-C213-DE8D9D4EDFB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9990776-690A-96C4-FB5F-3715E409010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DAB2965-2667-7A05-D04E-9BB9E78254F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87145FF-2E86-14FD-177E-63E956ADFE5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C12CA82-6D2A-F1FF-8C7A-1AC73520785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ED901650-410B-829D-ADB9-715963D81446}"/>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B82C84C4-3E5C-B0B6-8847-111F7F4174A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95545D7-25F9-4FAA-D6A5-2357DACD518C}"/>
              </a:ext>
            </a:extLst>
          </p:cNvPr>
          <p:cNvGraphicFramePr>
            <a:graphicFrameLocks noGrp="1"/>
          </p:cNvGraphicFramePr>
          <p:nvPr>
            <p:extLst>
              <p:ext uri="{D42A27DB-BD31-4B8C-83A1-F6EECF244321}">
                <p14:modId xmlns:p14="http://schemas.microsoft.com/office/powerpoint/2010/main" val="3126020432"/>
              </p:ext>
            </p:extLst>
          </p:nvPr>
        </p:nvGraphicFramePr>
        <p:xfrm>
          <a:off x="2066934" y="2912897"/>
          <a:ext cx="7138736" cy="3552472"/>
        </p:xfrm>
        <a:graphic>
          <a:graphicData uri="http://schemas.openxmlformats.org/drawingml/2006/table">
            <a:tbl>
              <a:tblPr firstRow="1" firstCol="1" bandRow="1">
                <a:tableStyleId>{5C22544A-7EE6-4342-B048-85BDC9FD1C3A}</a:tableStyleId>
              </a:tblPr>
              <a:tblGrid>
                <a:gridCol w="4748485">
                  <a:extLst>
                    <a:ext uri="{9D8B030D-6E8A-4147-A177-3AD203B41FA5}">
                      <a16:colId xmlns:a16="http://schemas.microsoft.com/office/drawing/2014/main" val="912184126"/>
                    </a:ext>
                  </a:extLst>
                </a:gridCol>
                <a:gridCol w="2390251">
                  <a:extLst>
                    <a:ext uri="{9D8B030D-6E8A-4147-A177-3AD203B41FA5}">
                      <a16:colId xmlns:a16="http://schemas.microsoft.com/office/drawing/2014/main" val="521995724"/>
                    </a:ext>
                  </a:extLst>
                </a:gridCol>
              </a:tblGrid>
              <a:tr h="670882">
                <a:tc>
                  <a:txBody>
                    <a:bodyPr/>
                    <a:lstStyle/>
                    <a:p>
                      <a:pPr>
                        <a:lnSpc>
                          <a:spcPct val="115000"/>
                        </a:lnSpc>
                        <a:spcAft>
                          <a:spcPts val="800"/>
                        </a:spcAft>
                        <a:buNone/>
                      </a:pPr>
                      <a:r>
                        <a:rPr lang="en-CA" sz="2800" b="0" kern="0">
                          <a:solidFill>
                            <a:schemeClr val="tx1"/>
                          </a:solidFill>
                          <a:effectLst/>
                        </a:rPr>
                        <a:t>Student pets in Div.15</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800" b="0" kern="0">
                          <a:solidFill>
                            <a:schemeClr val="tx1"/>
                          </a:solidFill>
                          <a:effectLst/>
                        </a:rPr>
                        <a:t>Tally</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45610"/>
                  </a:ext>
                </a:extLst>
              </a:tr>
              <a:tr h="747558">
                <a:tc>
                  <a:txBody>
                    <a:bodyPr/>
                    <a:lstStyle/>
                    <a:p>
                      <a:pPr>
                        <a:lnSpc>
                          <a:spcPct val="115000"/>
                        </a:lnSpc>
                        <a:spcAft>
                          <a:spcPts val="800"/>
                        </a:spcAft>
                        <a:buNone/>
                      </a:pPr>
                      <a:r>
                        <a:rPr lang="en-CA" sz="2800" b="0" kern="0">
                          <a:solidFill>
                            <a:schemeClr val="tx1"/>
                          </a:solidFill>
                          <a:effectLst/>
                        </a:rPr>
                        <a:t>Dogs</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436630"/>
                  </a:ext>
                </a:extLst>
              </a:tr>
              <a:tr h="715592">
                <a:tc>
                  <a:txBody>
                    <a:bodyPr/>
                    <a:lstStyle/>
                    <a:p>
                      <a:pPr>
                        <a:lnSpc>
                          <a:spcPct val="115000"/>
                        </a:lnSpc>
                        <a:spcAft>
                          <a:spcPts val="800"/>
                        </a:spcAft>
                        <a:buNone/>
                      </a:pPr>
                      <a:r>
                        <a:rPr lang="en-CA" sz="2800" b="0" kern="0">
                          <a:solidFill>
                            <a:schemeClr val="tx1"/>
                          </a:solidFill>
                          <a:effectLst/>
                        </a:rPr>
                        <a:t>Cats</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172482"/>
                  </a:ext>
                </a:extLst>
              </a:tr>
              <a:tr h="670882">
                <a:tc>
                  <a:txBody>
                    <a:bodyPr/>
                    <a:lstStyle/>
                    <a:p>
                      <a:pPr>
                        <a:lnSpc>
                          <a:spcPct val="115000"/>
                        </a:lnSpc>
                        <a:spcAft>
                          <a:spcPts val="800"/>
                        </a:spcAft>
                        <a:buNone/>
                      </a:pPr>
                      <a:r>
                        <a:rPr lang="en-CA" sz="2800" b="0" kern="0">
                          <a:solidFill>
                            <a:schemeClr val="tx1"/>
                          </a:solidFill>
                          <a:effectLst/>
                        </a:rPr>
                        <a:t>Fish</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468305"/>
                  </a:ext>
                </a:extLst>
              </a:tr>
              <a:tr h="747558">
                <a:tc>
                  <a:txBody>
                    <a:bodyPr/>
                    <a:lstStyle/>
                    <a:p>
                      <a:pPr>
                        <a:lnSpc>
                          <a:spcPct val="115000"/>
                        </a:lnSpc>
                        <a:spcAft>
                          <a:spcPts val="800"/>
                        </a:spcAft>
                        <a:buNone/>
                      </a:pPr>
                      <a:r>
                        <a:rPr lang="en-CA" sz="2800" b="0" kern="0">
                          <a:solidFill>
                            <a:schemeClr val="tx1"/>
                          </a:solidFill>
                          <a:effectLst/>
                        </a:rPr>
                        <a:t>Tigers</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2550207"/>
                  </a:ext>
                </a:extLst>
              </a:tr>
            </a:tbl>
          </a:graphicData>
        </a:graphic>
      </p:graphicFrame>
      <p:sp>
        <p:nvSpPr>
          <p:cNvPr id="4" name="Rectangle 5">
            <a:extLst>
              <a:ext uri="{FF2B5EF4-FFF2-40B4-BE49-F238E27FC236}">
                <a16:creationId xmlns:a16="http://schemas.microsoft.com/office/drawing/2014/main" id="{60A47128-422F-8A09-6AB0-F40740D078D7}"/>
              </a:ext>
            </a:extLst>
          </p:cNvPr>
          <p:cNvSpPr>
            <a:spLocks noChangeArrowheads="1"/>
          </p:cNvSpPr>
          <p:nvPr/>
        </p:nvSpPr>
        <p:spPr bwMode="auto">
          <a:xfrm>
            <a:off x="608933" y="1729717"/>
            <a:ext cx="108451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3. Look at the following tally chart. Create a </a:t>
            </a:r>
            <a:r>
              <a:rPr kumimoji="0" lang="en-US" altLang="en-US" sz="2800" b="1" i="0" u="none" strike="noStrike" cap="none" normalizeH="0" baseline="0" dirty="0">
                <a:ln>
                  <a:noFill/>
                </a:ln>
                <a:solidFill>
                  <a:schemeClr val="tx1"/>
                </a:solidFill>
                <a:effectLst/>
                <a:ea typeface="Times New Roman" panose="02020603050405020304" pitchFamily="18" charset="0"/>
              </a:rPr>
              <a:t>Bar Graph</a:t>
            </a:r>
            <a:r>
              <a:rPr kumimoji="0" lang="en-US" altLang="en-US" sz="2800" b="0" i="0" u="none" strike="noStrike" cap="none" normalizeH="0" baseline="0" dirty="0">
                <a:ln>
                  <a:noFill/>
                </a:ln>
                <a:solidFill>
                  <a:schemeClr val="tx1"/>
                </a:solidFill>
                <a:effectLst/>
                <a:ea typeface="Times New Roman" panose="02020603050405020304" pitchFamily="18" charset="0"/>
              </a:rPr>
              <a:t> or a </a:t>
            </a:r>
            <a:r>
              <a:rPr kumimoji="0" lang="en-US" altLang="en-US" sz="2800" b="1" i="0" u="none" strike="noStrike" cap="none" normalizeH="0" baseline="0" dirty="0">
                <a:ln>
                  <a:noFill/>
                </a:ln>
                <a:solidFill>
                  <a:schemeClr val="tx1"/>
                </a:solidFill>
                <a:effectLst/>
                <a:ea typeface="Times New Roman" panose="02020603050405020304" pitchFamily="18" charset="0"/>
              </a:rPr>
              <a:t>Concrete Graph</a:t>
            </a:r>
            <a:r>
              <a:rPr kumimoji="0" lang="en-US" altLang="en-US" sz="2800" b="0" i="0" u="none" strike="noStrike" cap="none" normalizeH="0" baseline="0" dirty="0">
                <a:ln>
                  <a:noFill/>
                </a:ln>
                <a:solidFill>
                  <a:schemeClr val="tx1"/>
                </a:solidFill>
                <a:effectLst/>
                <a:ea typeface="Times New Roman" panose="02020603050405020304" pitchFamily="18" charset="0"/>
              </a:rPr>
              <a:t> using the data. Include all the important labels and a title.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
        <p:nvSpPr>
          <p:cNvPr id="11" name="Rectangle 7">
            <a:extLst>
              <a:ext uri="{FF2B5EF4-FFF2-40B4-BE49-F238E27FC236}">
                <a16:creationId xmlns:a16="http://schemas.microsoft.com/office/drawing/2014/main" id="{53A9A4AB-98CB-166B-53C3-16A4FB9542DC}"/>
              </a:ext>
            </a:extLst>
          </p:cNvPr>
          <p:cNvSpPr>
            <a:spLocks noChangeArrowheads="1"/>
          </p:cNvSpPr>
          <p:nvPr/>
        </p:nvSpPr>
        <p:spPr bwMode="auto">
          <a:xfrm>
            <a:off x="2353269" y="3659411"/>
            <a:ext cx="162949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58" name="Picture 86">
            <a:extLst>
              <a:ext uri="{FF2B5EF4-FFF2-40B4-BE49-F238E27FC236}">
                <a16:creationId xmlns:a16="http://schemas.microsoft.com/office/drawing/2014/main" id="{CDB7D1DF-182D-C92B-8686-A4308050C51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69095" t="20396" r="8670" b="32948"/>
          <a:stretch>
            <a:fillRect/>
          </a:stretch>
        </p:blipFill>
        <p:spPr bwMode="auto">
          <a:xfrm>
            <a:off x="7580558" y="3635013"/>
            <a:ext cx="748385" cy="5917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11B6ABB5-0637-7143-7C5C-D3858C451A0F}"/>
              </a:ext>
            </a:extLst>
          </p:cNvPr>
          <p:cNvSpPr>
            <a:spLocks noChangeArrowheads="1"/>
          </p:cNvSpPr>
          <p:nvPr/>
        </p:nvSpPr>
        <p:spPr bwMode="auto">
          <a:xfrm>
            <a:off x="6345663" y="4249828"/>
            <a:ext cx="145981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60" name="Picture 87">
            <a:extLst>
              <a:ext uri="{FF2B5EF4-FFF2-40B4-BE49-F238E27FC236}">
                <a16:creationId xmlns:a16="http://schemas.microsoft.com/office/drawing/2014/main" id="{9D791CBD-6F4D-23C9-6B56-F8C361FEAB5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36497" t="22327" r="48897" b="32997"/>
          <a:stretch>
            <a:fillRect/>
          </a:stretch>
        </p:blipFill>
        <p:spPr bwMode="auto">
          <a:xfrm>
            <a:off x="7701145" y="4372527"/>
            <a:ext cx="496372" cy="5791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1">
            <a:extLst>
              <a:ext uri="{FF2B5EF4-FFF2-40B4-BE49-F238E27FC236}">
                <a16:creationId xmlns:a16="http://schemas.microsoft.com/office/drawing/2014/main" id="{DDD43EB9-AD39-85A7-7DDA-C9D29AD0F529}"/>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62" name="Picture 88">
            <a:extLst>
              <a:ext uri="{FF2B5EF4-FFF2-40B4-BE49-F238E27FC236}">
                <a16:creationId xmlns:a16="http://schemas.microsoft.com/office/drawing/2014/main" id="{B0DADA53-836D-6332-C6C1-C3BACBECE67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36497" t="26208" r="31012" b="35924"/>
          <a:stretch>
            <a:fillRect/>
          </a:stretch>
        </p:blipFill>
        <p:spPr bwMode="auto">
          <a:xfrm>
            <a:off x="7387675" y="5104937"/>
            <a:ext cx="1226974" cy="5357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3">
            <a:extLst>
              <a:ext uri="{FF2B5EF4-FFF2-40B4-BE49-F238E27FC236}">
                <a16:creationId xmlns:a16="http://schemas.microsoft.com/office/drawing/2014/main" id="{71BE5CAC-DEDD-84D0-7C5E-CB2EAA83C5F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9164" name="Picture 89">
            <a:extLst>
              <a:ext uri="{FF2B5EF4-FFF2-40B4-BE49-F238E27FC236}">
                <a16:creationId xmlns:a16="http://schemas.microsoft.com/office/drawing/2014/main" id="{9403B62D-CA3F-9695-B686-1FD736C613B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5098" t="20399" r="86861" b="33022"/>
          <a:stretch>
            <a:fillRect/>
          </a:stretch>
        </p:blipFill>
        <p:spPr bwMode="auto">
          <a:xfrm>
            <a:off x="7783737" y="5761018"/>
            <a:ext cx="325375" cy="68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8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825E2-FE27-D6EB-9BBD-8D93AA31EC1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AD24537-13FA-90F6-AA3C-60BCB13354D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51E8E10-15B6-CE68-E9B7-8B3A91468E9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F6ADC94-77D3-C0C0-4D64-2887377CF8F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1786D0A-E4FB-BE13-183C-F9C7D8604C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CC396E-C3BF-54C5-E665-C9F716997DAD}"/>
              </a:ext>
            </a:extLst>
          </p:cNvPr>
          <p:cNvSpPr>
            <a:spLocks noChangeArrowheads="1"/>
          </p:cNvSpPr>
          <p:nvPr/>
        </p:nvSpPr>
        <p:spPr bwMode="auto">
          <a:xfrm>
            <a:off x="660921" y="2259450"/>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Create a number pattern using natural materials. </a:t>
            </a:r>
          </a:p>
          <a:p>
            <a:r>
              <a:rPr lang="en-CA" sz="2800" dirty="0"/>
              <a:t>Explain the rule.</a:t>
            </a:r>
          </a:p>
        </p:txBody>
      </p:sp>
      <p:sp>
        <p:nvSpPr>
          <p:cNvPr id="2" name="Text Box 2">
            <a:extLst>
              <a:ext uri="{FF2B5EF4-FFF2-40B4-BE49-F238E27FC236}">
                <a16:creationId xmlns:a16="http://schemas.microsoft.com/office/drawing/2014/main" id="{8D2BD856-0F85-86C4-FD81-2CA67A2CB8E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77FB25F3-574A-BC40-7239-1A8DCAD4B893}"/>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470752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6AE6B-6B11-519B-2676-562CF8E5F10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BD1534A-71FB-677B-53B5-E4FF459E73B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3396AF1-AAD2-1921-756F-54A778A68B2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C84F0A2-1D7B-7EBE-3617-E7A99BF1058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8F68654-491B-F152-8C09-8D0672E078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B4F8F0A-72D1-954E-7A00-A9612844350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EFD2EFD-8A4E-22EB-5C69-6557E62AECB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32AA55B1-5B69-3703-1B48-B090AA179F09}"/>
              </a:ext>
            </a:extLst>
          </p:cNvPr>
          <p:cNvSpPr>
            <a:spLocks noChangeArrowheads="1"/>
          </p:cNvSpPr>
          <p:nvPr/>
        </p:nvSpPr>
        <p:spPr bwMode="auto">
          <a:xfrm>
            <a:off x="608933" y="1808279"/>
            <a:ext cx="5736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ea typeface="Times New Roman" panose="02020603050405020304" pitchFamily="18" charset="0"/>
                <a:cs typeface="Arial" panose="020B0604020202020204" pitchFamily="34" charset="0"/>
              </a:rPr>
              <a:t>4</a:t>
            </a: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Look at the following pictograph. </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p:txBody>
      </p:sp>
      <p:sp>
        <p:nvSpPr>
          <p:cNvPr id="11" name="Rectangle 7">
            <a:extLst>
              <a:ext uri="{FF2B5EF4-FFF2-40B4-BE49-F238E27FC236}">
                <a16:creationId xmlns:a16="http://schemas.microsoft.com/office/drawing/2014/main" id="{53587014-35BC-423B-1368-1AFC64104343}"/>
              </a:ext>
            </a:extLst>
          </p:cNvPr>
          <p:cNvSpPr>
            <a:spLocks noChangeArrowheads="1"/>
          </p:cNvSpPr>
          <p:nvPr/>
        </p:nvSpPr>
        <p:spPr bwMode="auto">
          <a:xfrm>
            <a:off x="2353269" y="3659411"/>
            <a:ext cx="162949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9">
            <a:extLst>
              <a:ext uri="{FF2B5EF4-FFF2-40B4-BE49-F238E27FC236}">
                <a16:creationId xmlns:a16="http://schemas.microsoft.com/office/drawing/2014/main" id="{01834407-FFA1-76E7-1071-E0E574D56EEF}"/>
              </a:ext>
            </a:extLst>
          </p:cNvPr>
          <p:cNvSpPr>
            <a:spLocks noChangeArrowheads="1"/>
          </p:cNvSpPr>
          <p:nvPr/>
        </p:nvSpPr>
        <p:spPr bwMode="auto">
          <a:xfrm>
            <a:off x="6345663" y="4249828"/>
            <a:ext cx="145981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11">
            <a:extLst>
              <a:ext uri="{FF2B5EF4-FFF2-40B4-BE49-F238E27FC236}">
                <a16:creationId xmlns:a16="http://schemas.microsoft.com/office/drawing/2014/main" id="{9F09598C-9D0D-41F0-A4DE-B809DB9A46B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F14800E-49FD-B64D-E6CB-80E86DCBBB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58596754-04BF-EA75-2FCC-9A4D6C42B9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90" descr="A chart of weather forecasts&#10;&#10;AI-generated content may be incorrect.">
            <a:extLst>
              <a:ext uri="{FF2B5EF4-FFF2-40B4-BE49-F238E27FC236}">
                <a16:creationId xmlns:a16="http://schemas.microsoft.com/office/drawing/2014/main" id="{6D6CE642-2171-A3B5-F38A-F8A9D414712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b="10934"/>
          <a:stretch>
            <a:fillRect/>
          </a:stretch>
        </p:blipFill>
        <p:spPr bwMode="auto">
          <a:xfrm>
            <a:off x="720242" y="2443088"/>
            <a:ext cx="5237405" cy="37049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id="{4163A5AE-0C34-29D8-7366-368A23719830}"/>
              </a:ext>
            </a:extLst>
          </p:cNvPr>
          <p:cNvSpPr>
            <a:spLocks noChangeArrowheads="1"/>
          </p:cNvSpPr>
          <p:nvPr/>
        </p:nvSpPr>
        <p:spPr bwMode="auto">
          <a:xfrm>
            <a:off x="6627452" y="2331499"/>
            <a:ext cx="495561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ea typeface="Times New Roman" panose="02020603050405020304" pitchFamily="18" charset="0"/>
                <a:cs typeface="Arial" panose="020B0604020202020204" pitchFamily="34" charset="0"/>
              </a:rPr>
              <a:t>Use it to answer the following questions:</a:t>
            </a:r>
          </a:p>
          <a:p>
            <a:pPr marL="514350" marR="0" lvl="0" indent="-514350" algn="l" defTabSz="914400" rtl="0" eaLnBrk="0" fontAlgn="base" latinLnBrk="0" hangingPunct="0">
              <a:lnSpc>
                <a:spcPct val="100000"/>
              </a:lnSpc>
              <a:spcBef>
                <a:spcPct val="0"/>
              </a:spcBef>
              <a:spcAft>
                <a:spcPct val="0"/>
              </a:spcAft>
              <a:buClrTx/>
              <a:buSzTx/>
              <a:buFontTx/>
              <a:buAutoNum type="alphaLcPeriod"/>
              <a:tabLst/>
            </a:pP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How many total days did the student</a:t>
            </a:r>
            <a:r>
              <a:rPr lang="en-US" altLang="en-US" sz="2800" dirty="0">
                <a:solidFill>
                  <a:srgbClr val="000000"/>
                </a:solidFill>
                <a:ea typeface="Times New Roman" panose="02020603050405020304" pitchFamily="18" charset="0"/>
                <a:cs typeface="Arial" panose="020B0604020202020204" pitchFamily="34" charset="0"/>
              </a:rPr>
              <a:t>s collect data?</a:t>
            </a:r>
          </a:p>
          <a:p>
            <a:pPr marL="514350" marR="0" lvl="0" indent="-514350" algn="l" defTabSz="914400" rtl="0" eaLnBrk="0" fontAlgn="base" latinLnBrk="0" hangingPunct="0">
              <a:lnSpc>
                <a:spcPct val="100000"/>
              </a:lnSpc>
              <a:spcBef>
                <a:spcPct val="0"/>
              </a:spcBef>
              <a:spcAft>
                <a:spcPct val="0"/>
              </a:spcAft>
              <a:buClrTx/>
              <a:buSzTx/>
              <a:buFontTx/>
              <a:buAutoNum type="alphaLcPeriod"/>
              <a:tabLst/>
            </a:pP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How many sunny days were there?</a:t>
            </a:r>
          </a:p>
          <a:p>
            <a:pPr marL="514350" marR="0" lvl="0" indent="-514350" algn="l" defTabSz="914400" rtl="0" eaLnBrk="0" fontAlgn="base" latinLnBrk="0" hangingPunct="0">
              <a:lnSpc>
                <a:spcPct val="100000"/>
              </a:lnSpc>
              <a:spcBef>
                <a:spcPct val="0"/>
              </a:spcBef>
              <a:spcAft>
                <a:spcPct val="0"/>
              </a:spcAft>
              <a:buClrTx/>
              <a:buSzTx/>
              <a:buFontTx/>
              <a:buAutoNum type="alphaLcPeriod"/>
              <a:tabLst/>
            </a:pPr>
            <a:r>
              <a:rPr lang="en-US" altLang="en-US" sz="2800" dirty="0">
                <a:solidFill>
                  <a:srgbClr val="000000"/>
                </a:solidFill>
                <a:ea typeface="Times New Roman" panose="02020603050405020304" pitchFamily="18" charset="0"/>
                <a:cs typeface="Arial" panose="020B0604020202020204" pitchFamily="34" charset="0"/>
              </a:rPr>
              <a:t>Were there more days with cloud or sun?</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9739368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FE430-1161-584C-B11A-72447DD78F6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BA3185-8E31-D420-03C2-793F36D27F5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4B16C56-FC5F-B5E9-2BE8-1BD67DA3EB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1041CAC-BD26-6C6B-FCED-E43EAA58EFB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59E1F86-C69B-B189-3CAF-F7BABBE71B5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5E22E99-C5C8-CDD6-59ED-2DD96EBA92FC}"/>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6B86BEE-EEEA-CD4A-8BBF-118EFA56BEE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1D021E8F-D20C-BDEA-52B2-A46AD003D2ED}"/>
              </a:ext>
            </a:extLst>
          </p:cNvPr>
          <p:cNvSpPr>
            <a:spLocks noChangeArrowheads="1"/>
          </p:cNvSpPr>
          <p:nvPr/>
        </p:nvSpPr>
        <p:spPr bwMode="auto">
          <a:xfrm>
            <a:off x="717077" y="1644904"/>
            <a:ext cx="101581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5. Describe what you think this graph could be trying to tell us and give some reasons why.</a:t>
            </a:r>
          </a:p>
        </p:txBody>
      </p:sp>
      <p:sp>
        <p:nvSpPr>
          <p:cNvPr id="14" name="Rectangle 11">
            <a:extLst>
              <a:ext uri="{FF2B5EF4-FFF2-40B4-BE49-F238E27FC236}">
                <a16:creationId xmlns:a16="http://schemas.microsoft.com/office/drawing/2014/main" id="{6479BD07-1184-E0F8-8773-AE204E2B3A5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85D93AA-A0BB-B7E1-F2DA-5347109593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4957EBF-02F6-C2D4-9D42-37EF5FD018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2332490-51E7-9A3E-DFFF-8837BAC3D2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50" descr="A graph of blue bars&#10;&#10;AI-generated content may be incorrect.">
            <a:extLst>
              <a:ext uri="{FF2B5EF4-FFF2-40B4-BE49-F238E27FC236}">
                <a16:creationId xmlns:a16="http://schemas.microsoft.com/office/drawing/2014/main" id="{2BF688C6-154F-FD2D-890F-E814CD98098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6523" y="2684254"/>
            <a:ext cx="6178954" cy="381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98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2301-7DE8-3ACB-23D3-53F44F015D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7E24DD-316E-0A7E-8227-41062630F4D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E208B60-4D81-8092-3A28-488C1B01DA6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C31D1EB-1CBC-7A5B-FF77-2A9B750A215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4E79BA1-60B8-45E8-D079-35CB60AFC7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C565CEB-2D67-63CF-2866-63881F9FF11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F72FCED-17FF-3E1F-51A5-1835E1FAAC0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2389C81-A464-FC49-BF9B-6FB0939CF12E}"/>
              </a:ext>
            </a:extLst>
          </p:cNvPr>
          <p:cNvGraphicFramePr>
            <a:graphicFrameLocks noGrp="1"/>
          </p:cNvGraphicFramePr>
          <p:nvPr/>
        </p:nvGraphicFramePr>
        <p:xfrm>
          <a:off x="2066934" y="2912897"/>
          <a:ext cx="7138736" cy="3552472"/>
        </p:xfrm>
        <a:graphic>
          <a:graphicData uri="http://schemas.openxmlformats.org/drawingml/2006/table">
            <a:tbl>
              <a:tblPr firstRow="1" firstCol="1" bandRow="1">
                <a:tableStyleId>{5C22544A-7EE6-4342-B048-85BDC9FD1C3A}</a:tableStyleId>
              </a:tblPr>
              <a:tblGrid>
                <a:gridCol w="4748485">
                  <a:extLst>
                    <a:ext uri="{9D8B030D-6E8A-4147-A177-3AD203B41FA5}">
                      <a16:colId xmlns:a16="http://schemas.microsoft.com/office/drawing/2014/main" val="912184126"/>
                    </a:ext>
                  </a:extLst>
                </a:gridCol>
                <a:gridCol w="2390251">
                  <a:extLst>
                    <a:ext uri="{9D8B030D-6E8A-4147-A177-3AD203B41FA5}">
                      <a16:colId xmlns:a16="http://schemas.microsoft.com/office/drawing/2014/main" val="521995724"/>
                    </a:ext>
                  </a:extLst>
                </a:gridCol>
              </a:tblGrid>
              <a:tr h="670882">
                <a:tc>
                  <a:txBody>
                    <a:bodyPr/>
                    <a:lstStyle/>
                    <a:p>
                      <a:pPr>
                        <a:lnSpc>
                          <a:spcPct val="115000"/>
                        </a:lnSpc>
                        <a:spcAft>
                          <a:spcPts val="800"/>
                        </a:spcAft>
                        <a:buNone/>
                      </a:pPr>
                      <a:r>
                        <a:rPr lang="en-CA" sz="2800" b="0" kern="0">
                          <a:solidFill>
                            <a:schemeClr val="tx1"/>
                          </a:solidFill>
                          <a:effectLst/>
                        </a:rPr>
                        <a:t>Student pets in Div.15</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800" b="0" kern="0">
                          <a:solidFill>
                            <a:schemeClr val="tx1"/>
                          </a:solidFill>
                          <a:effectLst/>
                        </a:rPr>
                        <a:t>Tally</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45610"/>
                  </a:ext>
                </a:extLst>
              </a:tr>
              <a:tr h="747558">
                <a:tc>
                  <a:txBody>
                    <a:bodyPr/>
                    <a:lstStyle/>
                    <a:p>
                      <a:pPr>
                        <a:lnSpc>
                          <a:spcPct val="115000"/>
                        </a:lnSpc>
                        <a:spcAft>
                          <a:spcPts val="800"/>
                        </a:spcAft>
                        <a:buNone/>
                      </a:pPr>
                      <a:r>
                        <a:rPr lang="en-CA" sz="2800" b="0" kern="0">
                          <a:solidFill>
                            <a:schemeClr val="tx1"/>
                          </a:solidFill>
                          <a:effectLst/>
                        </a:rPr>
                        <a:t>Dogs</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436630"/>
                  </a:ext>
                </a:extLst>
              </a:tr>
              <a:tr h="715592">
                <a:tc>
                  <a:txBody>
                    <a:bodyPr/>
                    <a:lstStyle/>
                    <a:p>
                      <a:pPr>
                        <a:lnSpc>
                          <a:spcPct val="115000"/>
                        </a:lnSpc>
                        <a:spcAft>
                          <a:spcPts val="800"/>
                        </a:spcAft>
                        <a:buNone/>
                      </a:pPr>
                      <a:r>
                        <a:rPr lang="en-CA" sz="2800" b="0" kern="0" dirty="0">
                          <a:solidFill>
                            <a:schemeClr val="tx1"/>
                          </a:solidFill>
                          <a:effectLst/>
                        </a:rPr>
                        <a:t>Cats</a:t>
                      </a: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172482"/>
                  </a:ext>
                </a:extLst>
              </a:tr>
              <a:tr h="670882">
                <a:tc>
                  <a:txBody>
                    <a:bodyPr/>
                    <a:lstStyle/>
                    <a:p>
                      <a:pPr>
                        <a:lnSpc>
                          <a:spcPct val="115000"/>
                        </a:lnSpc>
                        <a:spcAft>
                          <a:spcPts val="800"/>
                        </a:spcAft>
                        <a:buNone/>
                      </a:pPr>
                      <a:r>
                        <a:rPr lang="en-CA" sz="2800" b="0" kern="0">
                          <a:solidFill>
                            <a:schemeClr val="tx1"/>
                          </a:solidFill>
                          <a:effectLst/>
                        </a:rPr>
                        <a:t>Fish</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468305"/>
                  </a:ext>
                </a:extLst>
              </a:tr>
              <a:tr h="747558">
                <a:tc>
                  <a:txBody>
                    <a:bodyPr/>
                    <a:lstStyle/>
                    <a:p>
                      <a:pPr>
                        <a:lnSpc>
                          <a:spcPct val="115000"/>
                        </a:lnSpc>
                        <a:spcAft>
                          <a:spcPts val="800"/>
                        </a:spcAft>
                        <a:buNone/>
                      </a:pPr>
                      <a:r>
                        <a:rPr lang="en-CA" sz="2800" b="0" kern="0">
                          <a:solidFill>
                            <a:schemeClr val="tx1"/>
                          </a:solidFill>
                          <a:effectLst/>
                        </a:rPr>
                        <a:t>Tigers</a:t>
                      </a:r>
                      <a:endParaRPr lang="en-CA" sz="28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2550207"/>
                  </a:ext>
                </a:extLst>
              </a:tr>
            </a:tbl>
          </a:graphicData>
        </a:graphic>
      </p:graphicFrame>
      <p:sp>
        <p:nvSpPr>
          <p:cNvPr id="4" name="Rectangle 5">
            <a:extLst>
              <a:ext uri="{FF2B5EF4-FFF2-40B4-BE49-F238E27FC236}">
                <a16:creationId xmlns:a16="http://schemas.microsoft.com/office/drawing/2014/main" id="{A425A88E-0066-F282-2E83-61D3F3F4749A}"/>
              </a:ext>
            </a:extLst>
          </p:cNvPr>
          <p:cNvSpPr>
            <a:spLocks noChangeArrowheads="1"/>
          </p:cNvSpPr>
          <p:nvPr/>
        </p:nvSpPr>
        <p:spPr bwMode="auto">
          <a:xfrm>
            <a:off x="608933" y="1729717"/>
            <a:ext cx="108451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6. Look at the following tally chart. What are some questions you could ask using the data?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
        <p:nvSpPr>
          <p:cNvPr id="11" name="Rectangle 7">
            <a:extLst>
              <a:ext uri="{FF2B5EF4-FFF2-40B4-BE49-F238E27FC236}">
                <a16:creationId xmlns:a16="http://schemas.microsoft.com/office/drawing/2014/main" id="{746926EA-F0E7-9E4A-AC7B-855729D22644}"/>
              </a:ext>
            </a:extLst>
          </p:cNvPr>
          <p:cNvSpPr>
            <a:spLocks noChangeArrowheads="1"/>
          </p:cNvSpPr>
          <p:nvPr/>
        </p:nvSpPr>
        <p:spPr bwMode="auto">
          <a:xfrm>
            <a:off x="2353269" y="3659411"/>
            <a:ext cx="162949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58" name="Picture 86">
            <a:extLst>
              <a:ext uri="{FF2B5EF4-FFF2-40B4-BE49-F238E27FC236}">
                <a16:creationId xmlns:a16="http://schemas.microsoft.com/office/drawing/2014/main" id="{BFC9FB4E-3FB9-0E60-4511-1825F2D076E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69095" t="20396" r="8670" b="32948"/>
          <a:stretch>
            <a:fillRect/>
          </a:stretch>
        </p:blipFill>
        <p:spPr bwMode="auto">
          <a:xfrm>
            <a:off x="7580558" y="3635013"/>
            <a:ext cx="748385" cy="5917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47B8AC39-B14A-B396-EAFF-39307A092521}"/>
              </a:ext>
            </a:extLst>
          </p:cNvPr>
          <p:cNvSpPr>
            <a:spLocks noChangeArrowheads="1"/>
          </p:cNvSpPr>
          <p:nvPr/>
        </p:nvSpPr>
        <p:spPr bwMode="auto">
          <a:xfrm>
            <a:off x="6345663" y="4249828"/>
            <a:ext cx="145981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60" name="Picture 87">
            <a:extLst>
              <a:ext uri="{FF2B5EF4-FFF2-40B4-BE49-F238E27FC236}">
                <a16:creationId xmlns:a16="http://schemas.microsoft.com/office/drawing/2014/main" id="{5A077607-56DA-6A0D-1F74-39CC92A7EC7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36497" t="22327" r="48897" b="32997"/>
          <a:stretch>
            <a:fillRect/>
          </a:stretch>
        </p:blipFill>
        <p:spPr bwMode="auto">
          <a:xfrm>
            <a:off x="7701145" y="4372527"/>
            <a:ext cx="496372" cy="5791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1">
            <a:extLst>
              <a:ext uri="{FF2B5EF4-FFF2-40B4-BE49-F238E27FC236}">
                <a16:creationId xmlns:a16="http://schemas.microsoft.com/office/drawing/2014/main" id="{87308F5E-BF2A-3103-594D-94F4386913E5}"/>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62" name="Picture 88">
            <a:extLst>
              <a:ext uri="{FF2B5EF4-FFF2-40B4-BE49-F238E27FC236}">
                <a16:creationId xmlns:a16="http://schemas.microsoft.com/office/drawing/2014/main" id="{2FBF986F-A2FD-6AA2-EAC4-9D3C817B13E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36497" t="26208" r="31012" b="35924"/>
          <a:stretch>
            <a:fillRect/>
          </a:stretch>
        </p:blipFill>
        <p:spPr bwMode="auto">
          <a:xfrm>
            <a:off x="7387675" y="5104937"/>
            <a:ext cx="1226974" cy="5357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3">
            <a:extLst>
              <a:ext uri="{FF2B5EF4-FFF2-40B4-BE49-F238E27FC236}">
                <a16:creationId xmlns:a16="http://schemas.microsoft.com/office/drawing/2014/main" id="{E52B2AA3-091E-979C-304C-473B9563CD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9164" name="Picture 89">
            <a:extLst>
              <a:ext uri="{FF2B5EF4-FFF2-40B4-BE49-F238E27FC236}">
                <a16:creationId xmlns:a16="http://schemas.microsoft.com/office/drawing/2014/main" id="{FCDA918C-919D-AB08-9F3A-90A958FCAD9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5098" t="20399" r="86861" b="33022"/>
          <a:stretch>
            <a:fillRect/>
          </a:stretch>
        </p:blipFill>
        <p:spPr bwMode="auto">
          <a:xfrm>
            <a:off x="7783737" y="5761018"/>
            <a:ext cx="325375" cy="68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99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AD641-4080-2DC6-C1CD-E14C80639C0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2B7BF8-9A69-7495-77F3-6D30664B7D8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3AD5144-EEE1-E6A8-C2DF-798DF292F2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AA782D3-735A-FE43-EEC5-899840147F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E7CF616-8CC3-1FB2-FA6B-DDD33CBAB6D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E0E9DFF1-0E12-D083-0C43-1CCC33630180}"/>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A70A4A8-5BD9-9C80-7FF6-5CAB2F68558A}"/>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4B736CC1-52EE-93F2-AC53-F3D94A6E0C0D}"/>
              </a:ext>
            </a:extLst>
          </p:cNvPr>
          <p:cNvSpPr>
            <a:spLocks noChangeArrowheads="1"/>
          </p:cNvSpPr>
          <p:nvPr/>
        </p:nvSpPr>
        <p:spPr bwMode="auto">
          <a:xfrm>
            <a:off x="7040739" y="2872752"/>
            <a:ext cx="409917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7. For the pictograph to the left, what are some things that you can’t say about the data?</a:t>
            </a:r>
          </a:p>
        </p:txBody>
      </p:sp>
      <p:sp>
        <p:nvSpPr>
          <p:cNvPr id="14" name="Rectangle 11">
            <a:extLst>
              <a:ext uri="{FF2B5EF4-FFF2-40B4-BE49-F238E27FC236}">
                <a16:creationId xmlns:a16="http://schemas.microsoft.com/office/drawing/2014/main" id="{30242CD0-88B5-307F-C8ED-8EB575EE7BE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636B22A2-251F-1848-E54F-48D4539202B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3C54B9F-E400-F098-B328-7A361FAF1A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5E4623C-F5B5-08FD-93C1-940E3ED5BCC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Table 16">
            <a:extLst>
              <a:ext uri="{FF2B5EF4-FFF2-40B4-BE49-F238E27FC236}">
                <a16:creationId xmlns:a16="http://schemas.microsoft.com/office/drawing/2014/main" id="{61BC1BB9-5093-F0D8-2D7F-7DAC3C87B767}"/>
              </a:ext>
            </a:extLst>
          </p:cNvPr>
          <p:cNvGraphicFramePr>
            <a:graphicFrameLocks noGrp="1"/>
          </p:cNvGraphicFramePr>
          <p:nvPr>
            <p:extLst>
              <p:ext uri="{D42A27DB-BD31-4B8C-83A1-F6EECF244321}">
                <p14:modId xmlns:p14="http://schemas.microsoft.com/office/powerpoint/2010/main" val="1217666872"/>
              </p:ext>
            </p:extLst>
          </p:nvPr>
        </p:nvGraphicFramePr>
        <p:xfrm>
          <a:off x="1888302" y="1489027"/>
          <a:ext cx="5003783" cy="5273561"/>
        </p:xfrm>
        <a:graphic>
          <a:graphicData uri="http://schemas.openxmlformats.org/drawingml/2006/table">
            <a:tbl>
              <a:tblPr firstRow="1" firstCol="1" bandRow="1">
                <a:tableStyleId>{5C22544A-7EE6-4342-B048-85BDC9FD1C3A}</a:tableStyleId>
              </a:tblPr>
              <a:tblGrid>
                <a:gridCol w="545123">
                  <a:extLst>
                    <a:ext uri="{9D8B030D-6E8A-4147-A177-3AD203B41FA5}">
                      <a16:colId xmlns:a16="http://schemas.microsoft.com/office/drawing/2014/main" val="1792896577"/>
                    </a:ext>
                  </a:extLst>
                </a:gridCol>
                <a:gridCol w="1486220">
                  <a:extLst>
                    <a:ext uri="{9D8B030D-6E8A-4147-A177-3AD203B41FA5}">
                      <a16:colId xmlns:a16="http://schemas.microsoft.com/office/drawing/2014/main" val="912184126"/>
                    </a:ext>
                  </a:extLst>
                </a:gridCol>
                <a:gridCol w="1486220">
                  <a:extLst>
                    <a:ext uri="{9D8B030D-6E8A-4147-A177-3AD203B41FA5}">
                      <a16:colId xmlns:a16="http://schemas.microsoft.com/office/drawing/2014/main" val="521995724"/>
                    </a:ext>
                  </a:extLst>
                </a:gridCol>
                <a:gridCol w="1486220">
                  <a:extLst>
                    <a:ext uri="{9D8B030D-6E8A-4147-A177-3AD203B41FA5}">
                      <a16:colId xmlns:a16="http://schemas.microsoft.com/office/drawing/2014/main" val="1397803826"/>
                    </a:ext>
                  </a:extLst>
                </a:gridCol>
              </a:tblGrid>
              <a:tr h="438147">
                <a:tc>
                  <a:txBody>
                    <a:bodyPr/>
                    <a:lstStyle/>
                    <a:p>
                      <a:pPr algn="ctr">
                        <a:lnSpc>
                          <a:spcPct val="115000"/>
                        </a:lnSpc>
                        <a:spcAft>
                          <a:spcPts val="800"/>
                        </a:spcAft>
                        <a:buNone/>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8</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45610"/>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7</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436630"/>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6</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172482"/>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5</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468305"/>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4</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2550207"/>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788299"/>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1597960"/>
                  </a:ext>
                </a:extLst>
              </a:tr>
              <a:tr h="438147">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CA" sz="28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98798"/>
                  </a:ext>
                </a:extLst>
              </a:tr>
              <a:tr h="506489">
                <a:tc>
                  <a:txBody>
                    <a:bodyPr/>
                    <a:lstStyle/>
                    <a:p>
                      <a:pPr>
                        <a:lnSpc>
                          <a:spcPct val="115000"/>
                        </a:lnSpc>
                        <a:spcAft>
                          <a:spcPts val="800"/>
                        </a:spcAft>
                        <a:buNone/>
                      </a:pPr>
                      <a:endPar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Hot dogs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0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Tacos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en-CA" sz="2000" b="0" kern="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Sandwiches</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034963"/>
                  </a:ext>
                </a:extLst>
              </a:tr>
            </a:tbl>
          </a:graphicData>
        </a:graphic>
      </p:graphicFrame>
    </p:spTree>
    <p:extLst>
      <p:ext uri="{BB962C8B-B14F-4D97-AF65-F5344CB8AC3E}">
        <p14:creationId xmlns:p14="http://schemas.microsoft.com/office/powerpoint/2010/main" val="25759956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7BEA-5278-A785-3F3D-1459921BB93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820DC46-01A4-C0EE-C430-743F3A61E6A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0EA5242-A12A-109C-7A1D-D6D30B69EE5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D0E2240-2286-41A4-349E-0F0EEDF9761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BFFB159-6AB9-0065-8760-F2559917346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ECA31D6-1566-A810-C2A9-745AC8BB410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E138C76-3440-13D7-7991-9D7FCFAB1EA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7F2F26A2-D3ED-D703-96DD-42637B56FD22}"/>
              </a:ext>
            </a:extLst>
          </p:cNvPr>
          <p:cNvSpPr>
            <a:spLocks noChangeArrowheads="1"/>
          </p:cNvSpPr>
          <p:nvPr/>
        </p:nvSpPr>
        <p:spPr bwMode="auto">
          <a:xfrm>
            <a:off x="956868" y="2011705"/>
            <a:ext cx="1027826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8. Collect data in your class about something you can see. (It could be the types of coloured pencils, or who is wearing boots or shoes...) </a:t>
            </a:r>
          </a:p>
          <a:p>
            <a:pPr fontAlgn="base"/>
            <a:r>
              <a:rPr lang="en-CA" sz="2800" dirty="0"/>
              <a:t>Use a </a:t>
            </a:r>
            <a:r>
              <a:rPr lang="en-CA" sz="2800" b="1" dirty="0"/>
              <a:t>tally chart </a:t>
            </a:r>
            <a:r>
              <a:rPr lang="en-CA" sz="2800" dirty="0"/>
              <a:t>to record your data. Use that tally chart to make a </a:t>
            </a:r>
            <a:r>
              <a:rPr lang="en-CA" sz="2800" b="1" dirty="0"/>
              <a:t>bar graph</a:t>
            </a:r>
            <a:r>
              <a:rPr lang="en-CA" sz="2800" dirty="0"/>
              <a:t>.</a:t>
            </a:r>
          </a:p>
        </p:txBody>
      </p:sp>
      <p:sp>
        <p:nvSpPr>
          <p:cNvPr id="14" name="Rectangle 11">
            <a:extLst>
              <a:ext uri="{FF2B5EF4-FFF2-40B4-BE49-F238E27FC236}">
                <a16:creationId xmlns:a16="http://schemas.microsoft.com/office/drawing/2014/main" id="{58A16A4B-233A-E6D1-03FF-F331083E7088}"/>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0D63A6AF-9451-3314-DABF-BDADF31792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8DAC02E-B06E-0AF4-56BF-47AD3AB947E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F29EE6F-ED2D-D1F1-F81B-83BFEDE29AD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339788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FD80F7-06E0-28A1-9C66-859DE405173C}"/>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7598058E-B936-CACC-7D76-1F9A879C0EBA}"/>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PROBABILITY</a:t>
            </a:r>
          </a:p>
        </p:txBody>
      </p:sp>
      <p:grpSp>
        <p:nvGrpSpPr>
          <p:cNvPr id="3" name="Group 2">
            <a:extLst>
              <a:ext uri="{FF2B5EF4-FFF2-40B4-BE49-F238E27FC236}">
                <a16:creationId xmlns:a16="http://schemas.microsoft.com/office/drawing/2014/main" id="{C84C5F91-7C1E-AAAA-3C6F-5F7597F6DF96}"/>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B62BB083-CE60-0469-8688-4C9837F00676}"/>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CA48F0CA-37C7-E0A1-6598-4A2533E9380D}"/>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14B3D098-243F-D465-A714-47DFDAC82DBC}"/>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4539101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523FD-D86A-27CD-B322-FDB58FF7FF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BDF3F15-DCA9-A1E9-EF09-DC4196AF6D1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6ECA267-57B8-E9D6-A52E-BD9FA44904D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2A3AD65-24A3-A164-C102-0D1AB3F6968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3FB01A3-FA85-20BB-95FB-3C0E1CE1720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D32233C-DB56-4680-E851-2DAF3BFB1C02}"/>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A73A171-386F-F7D0-7107-1A474E7EFF4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EABEB7C9-6F05-4742-654D-6DA983317EFB}"/>
              </a:ext>
            </a:extLst>
          </p:cNvPr>
          <p:cNvSpPr>
            <a:spLocks noChangeArrowheads="1"/>
          </p:cNvSpPr>
          <p:nvPr/>
        </p:nvSpPr>
        <p:spPr bwMode="auto">
          <a:xfrm>
            <a:off x="788565" y="2207502"/>
            <a:ext cx="658628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 There are 10 green candies and 3 red candies in a bag. If you pick one without looking, explain which colour you are more likely to get.</a:t>
            </a:r>
          </a:p>
        </p:txBody>
      </p:sp>
      <p:sp>
        <p:nvSpPr>
          <p:cNvPr id="14" name="Rectangle 11">
            <a:extLst>
              <a:ext uri="{FF2B5EF4-FFF2-40B4-BE49-F238E27FC236}">
                <a16:creationId xmlns:a16="http://schemas.microsoft.com/office/drawing/2014/main" id="{98AFDFAE-7066-19DD-7CE2-24D6EA5025F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145D57C-933D-1558-29F4-F482C49EE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5A7F7E-1C8E-E728-E221-E03291DDF2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0869F766-6BCB-0130-9CCC-D31D155F58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A white bag with red and green dots&#10;&#10;AI-generated content may be incorrect.">
            <a:extLst>
              <a:ext uri="{FF2B5EF4-FFF2-40B4-BE49-F238E27FC236}">
                <a16:creationId xmlns:a16="http://schemas.microsoft.com/office/drawing/2014/main" id="{30F3BAF1-C1BC-4555-286A-235BEBA7A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998" y="1806209"/>
            <a:ext cx="3375535" cy="4012320"/>
          </a:xfrm>
          <a:prstGeom prst="rect">
            <a:avLst/>
          </a:prstGeom>
        </p:spPr>
      </p:pic>
    </p:spTree>
    <p:extLst>
      <p:ext uri="{BB962C8B-B14F-4D97-AF65-F5344CB8AC3E}">
        <p14:creationId xmlns:p14="http://schemas.microsoft.com/office/powerpoint/2010/main" val="35029058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EC3AA-1E66-3D75-2CA7-02E78F7A7FE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7CF667F-A2C3-24DE-9B78-10D8CCAAC1F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C68481D-1B6A-A159-C493-7B80FBFF77E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93390AB-2405-AC31-40E7-E17AFD175B0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F1359C9-D3CC-6DCA-B7E1-D81828B386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CA456D8-85D1-52B0-501C-D811E6E521C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9E7FE97-CBCB-822F-564A-31A5561E025F}"/>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9844CA3E-5204-FB38-2135-C51FAF71C71D}"/>
              </a:ext>
            </a:extLst>
          </p:cNvPr>
          <p:cNvSpPr>
            <a:spLocks noChangeArrowheads="1"/>
          </p:cNvSpPr>
          <p:nvPr/>
        </p:nvSpPr>
        <p:spPr bwMode="auto">
          <a:xfrm>
            <a:off x="766490" y="1676506"/>
            <a:ext cx="1065902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 Use the scale on the line to put down how certain or uncertain you are of these things happening tomorrow:</a:t>
            </a:r>
          </a:p>
          <a:p>
            <a:r>
              <a:rPr lang="en-CA" sz="2800" dirty="0"/>
              <a:t> </a:t>
            </a:r>
          </a:p>
          <a:p>
            <a:pPr lvl="0"/>
            <a:r>
              <a:rPr lang="en-CA" sz="2800" dirty="0"/>
              <a:t>a. We will have recess.		            </a:t>
            </a:r>
          </a:p>
          <a:p>
            <a:pPr lvl="0"/>
            <a:r>
              <a:rPr lang="en-CA" sz="2800" dirty="0"/>
              <a:t>b. It will rain.		            	            </a:t>
            </a:r>
          </a:p>
          <a:p>
            <a:pPr lvl="0"/>
            <a:r>
              <a:rPr lang="en-CA" sz="2800" dirty="0"/>
              <a:t>c. We will have Music class.</a:t>
            </a:r>
          </a:p>
          <a:p>
            <a:pPr lvl="0"/>
            <a:r>
              <a:rPr lang="en-CA" sz="2800" dirty="0"/>
              <a:t>d. Someone will wear a red shirt. </a:t>
            </a:r>
          </a:p>
          <a:p>
            <a:pPr lvl="0"/>
            <a:r>
              <a:rPr lang="en-CA" sz="2800" dirty="0"/>
              <a:t>e. I will see the principal.</a:t>
            </a:r>
          </a:p>
        </p:txBody>
      </p:sp>
      <p:sp>
        <p:nvSpPr>
          <p:cNvPr id="14" name="Rectangle 11">
            <a:extLst>
              <a:ext uri="{FF2B5EF4-FFF2-40B4-BE49-F238E27FC236}">
                <a16:creationId xmlns:a16="http://schemas.microsoft.com/office/drawing/2014/main" id="{1CEAEF38-38D7-6C86-8930-C2AA56DB5323}"/>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E82C264-8296-7459-1BB8-39C21171D2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D87C0A8-722F-51CF-D32E-AC86A7962B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9468775-972F-353D-4244-B23846B05D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C6A63036-4F1B-636D-F6E3-8A12D7C15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80" y="5472816"/>
            <a:ext cx="10987840" cy="1129416"/>
          </a:xfrm>
          <a:prstGeom prst="rect">
            <a:avLst/>
          </a:prstGeom>
        </p:spPr>
      </p:pic>
    </p:spTree>
    <p:extLst>
      <p:ext uri="{BB962C8B-B14F-4D97-AF65-F5344CB8AC3E}">
        <p14:creationId xmlns:p14="http://schemas.microsoft.com/office/powerpoint/2010/main" val="15403569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2A12-25C9-0C83-C9B9-7EF0B4496A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9E9CBC5-8D29-AA2D-4FE7-BF8024E6075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6782D0B-D31A-7496-EF8C-7431F22DF66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CA91C1C-4879-DAD2-7171-7ECB1333CE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2C48B-0A07-D2D9-DCA9-1663254DEFD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76A17EE-F511-D3DB-3FA8-DD77787A59A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DED04A4-0BF3-B1F1-9F98-16E592E694E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9A219231-58AC-6E69-069D-AAC93D9E4C4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585F4B3-F4E1-1145-6BB5-A5BF40A586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3FB4FE1-C7CF-4E94-B496-9C8B55C7D3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E6CE998-1D4E-D092-AB70-233A05DE1AB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59A31F7A-7131-70A5-D2C4-70BDC2F55B13}"/>
              </a:ext>
            </a:extLst>
          </p:cNvPr>
          <p:cNvGraphicFramePr>
            <a:graphicFrameLocks noGrp="1"/>
          </p:cNvGraphicFramePr>
          <p:nvPr>
            <p:extLst>
              <p:ext uri="{D42A27DB-BD31-4B8C-83A1-F6EECF244321}">
                <p14:modId xmlns:p14="http://schemas.microsoft.com/office/powerpoint/2010/main" val="4205243487"/>
              </p:ext>
            </p:extLst>
          </p:nvPr>
        </p:nvGraphicFramePr>
        <p:xfrm>
          <a:off x="766490" y="2713337"/>
          <a:ext cx="10434910" cy="3374248"/>
        </p:xfrm>
        <a:graphic>
          <a:graphicData uri="http://schemas.openxmlformats.org/drawingml/2006/table">
            <a:tbl>
              <a:tblPr firstRow="1" firstCol="1" bandRow="1">
                <a:tableStyleId>{5C22544A-7EE6-4342-B048-85BDC9FD1C3A}</a:tableStyleId>
              </a:tblPr>
              <a:tblGrid>
                <a:gridCol w="2521833">
                  <a:extLst>
                    <a:ext uri="{9D8B030D-6E8A-4147-A177-3AD203B41FA5}">
                      <a16:colId xmlns:a16="http://schemas.microsoft.com/office/drawing/2014/main" val="3253782552"/>
                    </a:ext>
                  </a:extLst>
                </a:gridCol>
                <a:gridCol w="1258977">
                  <a:extLst>
                    <a:ext uri="{9D8B030D-6E8A-4147-A177-3AD203B41FA5}">
                      <a16:colId xmlns:a16="http://schemas.microsoft.com/office/drawing/2014/main" val="2180554675"/>
                    </a:ext>
                  </a:extLst>
                </a:gridCol>
                <a:gridCol w="1185285">
                  <a:extLst>
                    <a:ext uri="{9D8B030D-6E8A-4147-A177-3AD203B41FA5}">
                      <a16:colId xmlns:a16="http://schemas.microsoft.com/office/drawing/2014/main" val="3874636547"/>
                    </a:ext>
                  </a:extLst>
                </a:gridCol>
                <a:gridCol w="5468815">
                  <a:extLst>
                    <a:ext uri="{9D8B030D-6E8A-4147-A177-3AD203B41FA5}">
                      <a16:colId xmlns:a16="http://schemas.microsoft.com/office/drawing/2014/main" val="3425292027"/>
                    </a:ext>
                  </a:extLst>
                </a:gridCol>
              </a:tblGrid>
              <a:tr h="843562">
                <a:tc>
                  <a:txBody>
                    <a:bodyPr/>
                    <a:lstStyle/>
                    <a:p>
                      <a:pPr>
                        <a:lnSpc>
                          <a:spcPct val="115000"/>
                        </a:lnSpc>
                      </a:pPr>
                      <a:endParaRPr lang="en-CA" sz="2000" kern="100" dirty="0">
                        <a:solidFill>
                          <a:schemeClr val="tx1"/>
                        </a:solidFill>
                        <a:effectLst/>
                        <a:latin typeface="Aptos" panose="020B00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r>
                        <a:rPr lang="en-CA" sz="2000" kern="100" dirty="0">
                          <a:solidFill>
                            <a:schemeClr val="tx1"/>
                          </a:solidFill>
                          <a:effectLst/>
                        </a:rPr>
                        <a:t>More Likely</a:t>
                      </a:r>
                      <a:endParaRPr lang="en-CA" sz="20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r>
                        <a:rPr lang="en-CA" sz="2000" kern="100" dirty="0">
                          <a:solidFill>
                            <a:schemeClr val="tx1"/>
                          </a:solidFill>
                          <a:effectLst/>
                        </a:rPr>
                        <a:t>Less Likely</a:t>
                      </a:r>
                      <a:endParaRPr lang="en-CA" sz="20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r>
                        <a:rPr lang="en-CA" sz="2000" kern="100" dirty="0">
                          <a:solidFill>
                            <a:schemeClr val="tx1"/>
                          </a:solidFill>
                          <a:effectLst/>
                        </a:rPr>
                        <a:t>Why?</a:t>
                      </a:r>
                      <a:endParaRPr lang="en-CA" sz="20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823333"/>
                  </a:ext>
                </a:extLst>
              </a:tr>
              <a:tr h="843562">
                <a:tc>
                  <a:txBody>
                    <a:bodyPr/>
                    <a:lstStyle/>
                    <a:p>
                      <a:pPr>
                        <a:lnSpc>
                          <a:spcPct val="115000"/>
                        </a:lnSpc>
                        <a:buNone/>
                      </a:pPr>
                      <a:r>
                        <a:rPr lang="en-CA" sz="2000" kern="100" dirty="0">
                          <a:solidFill>
                            <a:schemeClr val="tx1"/>
                          </a:solidFill>
                          <a:effectLst/>
                        </a:rPr>
                        <a:t>Dog or lion</a:t>
                      </a:r>
                      <a:endParaRPr lang="en-CA" sz="20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2000" kern="100" dirty="0">
                        <a:solidFill>
                          <a:schemeClr val="tx1"/>
                        </a:solidFill>
                        <a:effectLst/>
                        <a:latin typeface="Aptos" panose="020B00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2000" kern="100" dirty="0">
                        <a:solidFill>
                          <a:schemeClr val="tx1"/>
                        </a:solidFill>
                        <a:effectLst/>
                        <a:latin typeface="Aptos" panose="020B00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000" kern="100" dirty="0">
                          <a:solidFill>
                            <a:schemeClr val="tx1"/>
                          </a:solidFill>
                          <a:effectLst/>
                        </a:rPr>
                        <a:t> </a:t>
                      </a:r>
                    </a:p>
                    <a:p>
                      <a:pPr>
                        <a:lnSpc>
                          <a:spcPct val="115000"/>
                        </a:lnSpc>
                        <a:buNone/>
                      </a:pPr>
                      <a:r>
                        <a:rPr lang="en-CA" sz="2000" kern="100" dirty="0">
                          <a:solidFill>
                            <a:schemeClr val="tx1"/>
                          </a:solidFill>
                          <a:effectLst/>
                        </a:rPr>
                        <a:t> </a:t>
                      </a:r>
                      <a:endParaRPr lang="en-CA" sz="200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441257"/>
                  </a:ext>
                </a:extLst>
              </a:tr>
              <a:tr h="843562">
                <a:tc>
                  <a:txBody>
                    <a:bodyPr/>
                    <a:lstStyle/>
                    <a:p>
                      <a:pPr>
                        <a:lnSpc>
                          <a:spcPct val="115000"/>
                        </a:lnSpc>
                        <a:buNone/>
                      </a:pPr>
                      <a:r>
                        <a:rPr lang="en-CA" sz="2000" kern="100" dirty="0">
                          <a:solidFill>
                            <a:schemeClr val="tx1"/>
                          </a:solidFill>
                          <a:effectLst/>
                        </a:rPr>
                        <a:t>Car or Airplane</a:t>
                      </a:r>
                      <a:endParaRPr lang="en-CA" sz="20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2000" kern="100">
                        <a:solidFill>
                          <a:schemeClr val="tx1"/>
                        </a:solidFill>
                        <a:effectLst/>
                        <a:latin typeface="Aptos" panose="020B00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2000" kern="100" dirty="0">
                        <a:solidFill>
                          <a:schemeClr val="tx1"/>
                        </a:solidFill>
                        <a:effectLst/>
                        <a:latin typeface="Aptos" panose="020B00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000" kern="100" dirty="0">
                          <a:solidFill>
                            <a:schemeClr val="tx1"/>
                          </a:solidFill>
                          <a:effectLst/>
                        </a:rPr>
                        <a:t> </a:t>
                      </a:r>
                    </a:p>
                    <a:p>
                      <a:pPr>
                        <a:lnSpc>
                          <a:spcPct val="115000"/>
                        </a:lnSpc>
                        <a:buNone/>
                      </a:pPr>
                      <a:r>
                        <a:rPr lang="en-CA" sz="2000" kern="100" dirty="0">
                          <a:solidFill>
                            <a:schemeClr val="tx1"/>
                          </a:solidFill>
                          <a:effectLst/>
                        </a:rPr>
                        <a:t> </a:t>
                      </a:r>
                      <a:endParaRPr lang="en-CA" sz="200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124615"/>
                  </a:ext>
                </a:extLst>
              </a:tr>
              <a:tr h="843562">
                <a:tc>
                  <a:txBody>
                    <a:bodyPr/>
                    <a:lstStyle/>
                    <a:p>
                      <a:pPr>
                        <a:lnSpc>
                          <a:spcPct val="115000"/>
                        </a:lnSpc>
                        <a:buNone/>
                      </a:pPr>
                      <a:r>
                        <a:rPr lang="en-CA" sz="2000" kern="100" dirty="0">
                          <a:solidFill>
                            <a:schemeClr val="tx1"/>
                          </a:solidFill>
                          <a:effectLst/>
                        </a:rPr>
                        <a:t>Tree or Cactus</a:t>
                      </a:r>
                      <a:endParaRPr lang="en-CA" sz="20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2000" kern="100">
                        <a:solidFill>
                          <a:schemeClr val="tx1"/>
                        </a:solidFill>
                        <a:effectLst/>
                        <a:latin typeface="Aptos" panose="020B00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endParaRPr lang="en-CA" sz="2000" kern="100">
                        <a:solidFill>
                          <a:schemeClr val="tx1"/>
                        </a:solidFill>
                        <a:effectLst/>
                        <a:latin typeface="Aptos" panose="020B00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000" kern="100" dirty="0">
                          <a:solidFill>
                            <a:schemeClr val="tx1"/>
                          </a:solidFill>
                          <a:effectLst/>
                        </a:rPr>
                        <a:t> </a:t>
                      </a:r>
                    </a:p>
                    <a:p>
                      <a:pPr>
                        <a:lnSpc>
                          <a:spcPct val="115000"/>
                        </a:lnSpc>
                        <a:buNone/>
                      </a:pPr>
                      <a:r>
                        <a:rPr lang="en-CA" sz="2000" kern="100" dirty="0">
                          <a:solidFill>
                            <a:schemeClr val="tx1"/>
                          </a:solidFill>
                          <a:effectLst/>
                        </a:rPr>
                        <a:t> </a:t>
                      </a:r>
                      <a:endParaRPr lang="en-CA" sz="200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988385"/>
                  </a:ext>
                </a:extLst>
              </a:tr>
            </a:tbl>
          </a:graphicData>
        </a:graphic>
      </p:graphicFrame>
      <p:sp>
        <p:nvSpPr>
          <p:cNvPr id="13" name="Rectangle 1">
            <a:extLst>
              <a:ext uri="{FF2B5EF4-FFF2-40B4-BE49-F238E27FC236}">
                <a16:creationId xmlns:a16="http://schemas.microsoft.com/office/drawing/2014/main" id="{7894E418-2D36-D0C7-0460-0FB132298DF9}"/>
              </a:ext>
            </a:extLst>
          </p:cNvPr>
          <p:cNvSpPr>
            <a:spLocks noChangeArrowheads="1"/>
          </p:cNvSpPr>
          <p:nvPr/>
        </p:nvSpPr>
        <p:spPr bwMode="auto">
          <a:xfrm>
            <a:off x="766490" y="1503433"/>
            <a:ext cx="10434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rPr>
              <a:t>3. </a:t>
            </a: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When you walk to school, which of these things are you more likely to see? Explain why.</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6310930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F0AC-7167-4FBF-1775-D069DBFB865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B78CD28-4D05-CA0F-0933-169CB880A49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CBEA6FD-635C-2C22-2CD9-6EA2B3444B4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026C52E-F2C5-D388-416E-5EB7EF58CBE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EF2498C-4DC1-ADB1-182C-EB789034C6D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8B0A860-C4E1-407F-0C41-B17BFDD675E2}"/>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D8B6903-753C-1719-6BE3-F5E19ADC8A1F}"/>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DB978B6-75D5-2A08-BDBE-0CAD8CF5FAAF}"/>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A999ADC-4888-AD9D-A16B-704ED3885A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59CC1B8F-CC98-CEAE-9C4D-130220CD4D6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B44CF9F-6C50-BBCD-42B6-36F614E00B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3C876689-5D83-9C4C-516B-C5F6C75C3E6B}"/>
              </a:ext>
            </a:extLst>
          </p:cNvPr>
          <p:cNvSpPr>
            <a:spLocks noChangeArrowheads="1"/>
          </p:cNvSpPr>
          <p:nvPr/>
        </p:nvSpPr>
        <p:spPr bwMode="auto">
          <a:xfrm>
            <a:off x="878545" y="2171649"/>
            <a:ext cx="10434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4. Write down something you think you will </a:t>
            </a:r>
            <a:r>
              <a:rPr lang="en-CA" sz="2800" b="1" dirty="0"/>
              <a:t>never</a:t>
            </a:r>
            <a:r>
              <a:rPr lang="en-CA" sz="2800" dirty="0"/>
              <a:t> see walking to school.</a:t>
            </a:r>
          </a:p>
        </p:txBody>
      </p:sp>
    </p:spTree>
    <p:extLst>
      <p:ext uri="{BB962C8B-B14F-4D97-AF65-F5344CB8AC3E}">
        <p14:creationId xmlns:p14="http://schemas.microsoft.com/office/powerpoint/2010/main" val="97621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0663-69B9-7FF3-FD1C-B7B4479BB0B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1F6F8E9-E1EB-8490-FEE6-C84ECB44513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9310C98-5001-9059-7AF7-EA4FEF0FA5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3409FE6-384A-4045-65CA-477E80369D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CB58552-6284-08A6-B3EF-E348A9E83E5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F8A3114-93A5-881D-B2FE-FEFA1545A43D}"/>
              </a:ext>
            </a:extLst>
          </p:cNvPr>
          <p:cNvSpPr>
            <a:spLocks noChangeArrowheads="1"/>
          </p:cNvSpPr>
          <p:nvPr/>
        </p:nvSpPr>
        <p:spPr bwMode="auto">
          <a:xfrm>
            <a:off x="644878" y="1919992"/>
            <a:ext cx="1048470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Circle the number that is closest to 50: </a:t>
            </a:r>
          </a:p>
          <a:p>
            <a:r>
              <a:rPr lang="en-CA" sz="2800" dirty="0"/>
              <a:t> </a:t>
            </a:r>
          </a:p>
          <a:p>
            <a:r>
              <a:rPr lang="en-CA" sz="4000" dirty="0"/>
              <a:t>	42,  38,  55,  64</a:t>
            </a:r>
            <a:br>
              <a:rPr lang="en-CA" sz="2800" dirty="0"/>
            </a:br>
            <a:endParaRPr lang="en-CA" sz="2800" dirty="0"/>
          </a:p>
        </p:txBody>
      </p:sp>
      <p:sp>
        <p:nvSpPr>
          <p:cNvPr id="4" name="Text Box 2">
            <a:extLst>
              <a:ext uri="{FF2B5EF4-FFF2-40B4-BE49-F238E27FC236}">
                <a16:creationId xmlns:a16="http://schemas.microsoft.com/office/drawing/2014/main" id="{10B8357A-F9B6-89DE-2032-2E86416490E1}"/>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85980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04FE-E35C-B6A5-81E6-C308473B7CE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9818544-92BE-569E-F384-00F2C75D7DE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DD194AF-2A6E-E5B6-9088-27E10F51880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4E05B5B-B4CF-040B-6A52-CCF37C267F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778FA75-0B16-7002-94DA-6DAC6EA401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7D41F3E-869C-EA1A-286A-53543CF70CFE}"/>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33A62DE5-2B03-DAD6-7F6E-06FE27B37D7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AF4BF8DA-D2F4-1842-6989-B440F42D0F1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BA32B46-F992-D736-8DB5-4AC11B4361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084CA16-F067-3686-B1D5-0C3AC39C2DB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196020A-5F4A-D89B-8A03-4CE366F6BDB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4788ACDA-6541-1EC8-8375-099F8E90828E}"/>
              </a:ext>
            </a:extLst>
          </p:cNvPr>
          <p:cNvSpPr>
            <a:spLocks noChangeArrowheads="1"/>
          </p:cNvSpPr>
          <p:nvPr/>
        </p:nvSpPr>
        <p:spPr bwMode="auto">
          <a:xfrm>
            <a:off x="878545" y="2294741"/>
            <a:ext cx="10434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5. Explain what it means if two things are “equally likely” to happen. Give an example.</a:t>
            </a:r>
          </a:p>
        </p:txBody>
      </p:sp>
    </p:spTree>
    <p:extLst>
      <p:ext uri="{BB962C8B-B14F-4D97-AF65-F5344CB8AC3E}">
        <p14:creationId xmlns:p14="http://schemas.microsoft.com/office/powerpoint/2010/main" val="40352268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B6B54-8D3C-BCCC-4D62-D4C3D7C2E85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86B5BF8-DF31-2E45-509C-736B59B2615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7BF3D55-97E4-7592-2ED1-B6C13DE0EAC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E2F527B-895A-6B3B-3F0C-068D78EB05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FF84696-1F51-2C36-013B-1FDCF3CFEDE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2813346-2EAA-3ADF-A5C5-4F43569C8733}"/>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E17ED77-9042-DB42-4B8C-A67F943378A8}"/>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15216AF-8195-DF5D-EEC4-CC7C7D00D6AC}"/>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704644D-CD0F-5033-3196-5034549A22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E734361-F515-B46C-D4B9-B0F7F97A81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60DB9FE9-9515-8430-55CC-28C50BDF68B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04EDE456-3D84-471D-2B92-B5120C0A2A02}"/>
              </a:ext>
            </a:extLst>
          </p:cNvPr>
          <p:cNvSpPr>
            <a:spLocks noChangeArrowheads="1"/>
          </p:cNvSpPr>
          <p:nvPr/>
        </p:nvSpPr>
        <p:spPr bwMode="auto">
          <a:xfrm>
            <a:off x="878545" y="2294741"/>
            <a:ext cx="10434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6. Look outside. Explain why you think it will be “More Likely,” “Less Likely”, or “Equally Likely” to rain tomorrow.</a:t>
            </a:r>
          </a:p>
        </p:txBody>
      </p:sp>
    </p:spTree>
    <p:extLst>
      <p:ext uri="{BB962C8B-B14F-4D97-AF65-F5344CB8AC3E}">
        <p14:creationId xmlns:p14="http://schemas.microsoft.com/office/powerpoint/2010/main" val="4396900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FDB97-0DAD-7B15-FD9C-2310E88F20F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FA347ED-232C-B666-F170-67C18685896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CBBD56B-4FD9-6B3F-8558-288E8809FAE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280497E-2A95-1939-14B7-0A13B54F6CB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1173293-7A40-EB4D-BAE1-EF525527D80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F4EA140E-43FC-CC85-779C-F68FD6491FFE}"/>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D7496E5E-BBBC-A73C-A837-9CB1B277ADE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7760558-2AB1-8123-7162-F2690EE62C8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6331908D-6EF5-905A-9698-8E43E41D35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3F8BBE1-546E-1EE5-A08D-4493FD0C99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026B8B1E-DCE2-EC2B-1D99-15111ED408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7CDCD9A2-BA1A-10C5-B216-C679EA5E2103}"/>
              </a:ext>
            </a:extLst>
          </p:cNvPr>
          <p:cNvSpPr>
            <a:spLocks noChangeArrowheads="1"/>
          </p:cNvSpPr>
          <p:nvPr/>
        </p:nvSpPr>
        <p:spPr bwMode="auto">
          <a:xfrm>
            <a:off x="878545" y="2294741"/>
            <a:ext cx="10434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7. In this bag there is a coloured marker.  How certain are you that it is green? Tell me why you think that?</a:t>
            </a:r>
          </a:p>
        </p:txBody>
      </p:sp>
    </p:spTree>
    <p:extLst>
      <p:ext uri="{BB962C8B-B14F-4D97-AF65-F5344CB8AC3E}">
        <p14:creationId xmlns:p14="http://schemas.microsoft.com/office/powerpoint/2010/main" val="19891105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4B8F-59A6-5F1C-75C1-5229D9C6257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7DEF7B-5388-54C0-1AF6-047F6E8443D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BE482D4-C8B1-8B0C-B483-AA7A5AE2E78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5D8829E-28B5-1809-9E41-09C0BF0886C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8AC69A6-4A3E-A6C4-A233-99DD36640C0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6712FBC-7F1D-5350-750D-668919BEC30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BD38F544-595D-EFC6-433C-F94A619F485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74F7EB9-31A4-8908-72E8-24479B5175EF}"/>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C9BCC15-A4DC-99A0-FEAE-0080722DA2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59A3396-FB05-EA69-CDE3-BA4961891A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0D629104-2811-68E8-58F8-4C26258A2D1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D8A8753E-5703-6C98-5FB6-F8B494940CFE}"/>
              </a:ext>
            </a:extLst>
          </p:cNvPr>
          <p:cNvSpPr>
            <a:spLocks noChangeArrowheads="1"/>
          </p:cNvSpPr>
          <p:nvPr/>
        </p:nvSpPr>
        <p:spPr bwMode="auto">
          <a:xfrm>
            <a:off x="878545" y="2167220"/>
            <a:ext cx="104349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8. You are sitting at your desk at school. Explain what days of the week are you certain it is not? What days of the week are you certain it could it be?</a:t>
            </a:r>
          </a:p>
        </p:txBody>
      </p:sp>
    </p:spTree>
    <p:extLst>
      <p:ext uri="{BB962C8B-B14F-4D97-AF65-F5344CB8AC3E}">
        <p14:creationId xmlns:p14="http://schemas.microsoft.com/office/powerpoint/2010/main" val="42657450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F1D2A8-26B4-0AD2-35A2-D61B04E95DAF}"/>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7C6CFEE1-D0F3-8C4C-8FB7-1B24D4CB2C99}"/>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GEOMETRY</a:t>
            </a:r>
          </a:p>
        </p:txBody>
      </p:sp>
      <p:grpSp>
        <p:nvGrpSpPr>
          <p:cNvPr id="3" name="Group 2">
            <a:extLst>
              <a:ext uri="{FF2B5EF4-FFF2-40B4-BE49-F238E27FC236}">
                <a16:creationId xmlns:a16="http://schemas.microsoft.com/office/drawing/2014/main" id="{C052D9F4-DCBF-C898-989D-4040C8821137}"/>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6C65D708-AA60-4528-298C-0ECE9405D7FD}"/>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0428D07C-DDFC-8745-A15D-C4458B510484}"/>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D411C49E-2E28-2990-8C53-66311776D9E3}"/>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7773465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7812E-E894-38AF-E91D-EAB671A1C1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2A4EF9-193E-B98F-2BF6-F54A07CF5F0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113C7EB-B0E2-B5DE-3D1F-02E3E2ADB09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9CA4595-38B9-DC44-D669-FA12F2213D9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BD1048-1E73-0264-9C3E-397410864D7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B11DC5C-FF23-F500-280F-361353DD79B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CF2191D-1235-FBDE-0CBA-04BE72D49A0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A871CED-DB7C-DB6B-075B-2AC95E7AD655}"/>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9EC44AAE-E64F-D5BC-2E94-D113C62BDE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883FD9B-383D-B967-56A8-EDF668734F4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D3B5976-36C0-3BCD-34EB-0FB6A8040B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5E874399-A714-CDEB-E77C-38BB31EFF76A}"/>
              </a:ext>
            </a:extLst>
          </p:cNvPr>
          <p:cNvSpPr txBox="1"/>
          <p:nvPr/>
        </p:nvSpPr>
        <p:spPr>
          <a:xfrm>
            <a:off x="284210" y="1768219"/>
            <a:ext cx="5048740" cy="4401205"/>
          </a:xfrm>
          <a:prstGeom prst="rect">
            <a:avLst/>
          </a:prstGeom>
          <a:noFill/>
        </p:spPr>
        <p:txBody>
          <a:bodyPr wrap="square">
            <a:spAutoFit/>
          </a:bodyPr>
          <a:lstStyle/>
          <a:p>
            <a:pPr fontAlgn="base">
              <a:buNone/>
            </a:pPr>
            <a:r>
              <a:rPr lang="en-CA" sz="2800" dirty="0">
                <a:solidFill>
                  <a:srgbClr val="000000"/>
                </a:solidFill>
                <a:effectLst/>
                <a:latin typeface="Arial" panose="020B0604020202020204" pitchFamily="34" charset="0"/>
                <a:ea typeface="Times New Roman" panose="02020603050405020304" pitchFamily="18" charset="0"/>
              </a:rPr>
              <a:t>1. Choose one of the shapes below. Write the name in the middle. Answer the questions in each of the 4 corners for your shape.</a:t>
            </a:r>
            <a:endParaRPr lang="en-CA" sz="2800" dirty="0">
              <a:effectLst/>
              <a:latin typeface="Times New Roman" panose="02020603050405020304" pitchFamily="18" charset="0"/>
              <a:ea typeface="Times New Roman" panose="02020603050405020304" pitchFamily="18" charset="0"/>
            </a:endParaRPr>
          </a:p>
          <a:p>
            <a:pPr>
              <a:buNone/>
            </a:pPr>
            <a:r>
              <a:rPr lang="en-CA" sz="2800" dirty="0">
                <a:effectLst/>
                <a:latin typeface="Times New Roman" panose="02020603050405020304" pitchFamily="18" charset="0"/>
                <a:ea typeface="Times New Roman" panose="02020603050405020304" pitchFamily="18" charset="0"/>
              </a:rPr>
              <a:t> </a:t>
            </a:r>
          </a:p>
          <a:p>
            <a:pPr marL="514350" indent="-514350">
              <a:buAutoNum type="alphaLcPeriod"/>
            </a:pPr>
            <a:r>
              <a:rPr lang="en-CA" sz="2800" b="1" dirty="0">
                <a:solidFill>
                  <a:srgbClr val="000000"/>
                </a:solidFill>
                <a:effectLst/>
                <a:latin typeface="Arial" panose="020B0604020202020204" pitchFamily="34" charset="0"/>
                <a:ea typeface="Times New Roman" panose="02020603050405020304" pitchFamily="18" charset="0"/>
              </a:rPr>
              <a:t>Circle</a:t>
            </a:r>
            <a:endParaRPr lang="en-CA" sz="2800" b="1" dirty="0">
              <a:effectLst/>
              <a:latin typeface="Times New Roman" panose="02020603050405020304" pitchFamily="18" charset="0"/>
              <a:ea typeface="Times New Roman" panose="02020603050405020304" pitchFamily="18" charset="0"/>
            </a:endParaRPr>
          </a:p>
          <a:p>
            <a:pPr marL="514350" indent="-514350">
              <a:buAutoNum type="alphaLcPeriod"/>
            </a:pPr>
            <a:r>
              <a:rPr lang="en-CA" sz="2800" b="1" dirty="0">
                <a:solidFill>
                  <a:srgbClr val="000000"/>
                </a:solidFill>
                <a:effectLst/>
                <a:latin typeface="Arial" panose="020B0604020202020204" pitchFamily="34" charset="0"/>
                <a:ea typeface="Times New Roman" panose="02020603050405020304" pitchFamily="18" charset="0"/>
              </a:rPr>
              <a:t>Triangle</a:t>
            </a:r>
            <a:r>
              <a:rPr lang="en-CA" sz="2800" b="1" dirty="0">
                <a:effectLst/>
                <a:latin typeface="Times New Roman" panose="02020603050405020304" pitchFamily="18" charset="0"/>
                <a:ea typeface="Times New Roman" panose="02020603050405020304" pitchFamily="18" charset="0"/>
              </a:rPr>
              <a:t>   </a:t>
            </a:r>
          </a:p>
          <a:p>
            <a:pPr marL="514350" indent="-514350">
              <a:buAutoNum type="alphaLcPeriod"/>
            </a:pPr>
            <a:r>
              <a:rPr lang="en-CA" sz="2800" b="1" dirty="0">
                <a:solidFill>
                  <a:srgbClr val="000000"/>
                </a:solidFill>
                <a:effectLst/>
                <a:latin typeface="Arial" panose="020B0604020202020204" pitchFamily="34" charset="0"/>
                <a:ea typeface="Times New Roman" panose="02020603050405020304" pitchFamily="18" charset="0"/>
              </a:rPr>
              <a:t>Square</a:t>
            </a:r>
            <a:r>
              <a:rPr lang="en-CA" sz="2800" b="1" dirty="0">
                <a:solidFill>
                  <a:srgbClr val="000000"/>
                </a:solidFill>
                <a:latin typeface="Times New Roman" panose="02020603050405020304" pitchFamily="18" charset="0"/>
                <a:ea typeface="Times New Roman" panose="02020603050405020304" pitchFamily="18" charset="0"/>
              </a:rPr>
              <a:t>    </a:t>
            </a:r>
            <a:r>
              <a:rPr lang="en-CA" sz="2800" b="1" dirty="0">
                <a:effectLst/>
                <a:latin typeface="Times New Roman" panose="02020603050405020304" pitchFamily="18" charset="0"/>
                <a:ea typeface="Times New Roman" panose="02020603050405020304" pitchFamily="18" charset="0"/>
              </a:rPr>
              <a:t> </a:t>
            </a:r>
          </a:p>
          <a:p>
            <a:pPr marL="514350" indent="-514350">
              <a:buAutoNum type="alphaLcPeriod"/>
            </a:pPr>
            <a:r>
              <a:rPr lang="en-CA" sz="2800" b="1" dirty="0">
                <a:solidFill>
                  <a:srgbClr val="000000"/>
                </a:solidFill>
                <a:effectLst/>
                <a:latin typeface="Arial" panose="020B0604020202020204" pitchFamily="34" charset="0"/>
                <a:ea typeface="Times New Roman" panose="02020603050405020304" pitchFamily="18" charset="0"/>
              </a:rPr>
              <a:t>Rectangle</a:t>
            </a:r>
            <a:r>
              <a:rPr lang="en-CA" sz="2800" b="1" dirty="0">
                <a:effectLst/>
                <a:latin typeface="Times New Roman" panose="02020603050405020304" pitchFamily="18" charset="0"/>
                <a:ea typeface="Times New Roman" panose="02020603050405020304" pitchFamily="18" charset="0"/>
              </a:rPr>
              <a:t> </a:t>
            </a:r>
            <a:endParaRPr lang="en-CA" sz="2800" dirty="0">
              <a:effectLst/>
              <a:latin typeface="Times New Roman" panose="02020603050405020304" pitchFamily="18" charset="0"/>
              <a:ea typeface="Times New Roman" panose="02020603050405020304" pitchFamily="18" charset="0"/>
            </a:endParaRPr>
          </a:p>
        </p:txBody>
      </p:sp>
      <p:pic>
        <p:nvPicPr>
          <p:cNvPr id="12" name="Picture 11" descr="A diagram of a list of things&#10;&#10;AI-generated content may be incorrect.">
            <a:extLst>
              <a:ext uri="{FF2B5EF4-FFF2-40B4-BE49-F238E27FC236}">
                <a16:creationId xmlns:a16="http://schemas.microsoft.com/office/drawing/2014/main" id="{A6132FC8-C9EF-5E19-3040-C900D8E45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671" y="1909952"/>
            <a:ext cx="6751955" cy="4107180"/>
          </a:xfrm>
          <a:prstGeom prst="rect">
            <a:avLst/>
          </a:prstGeom>
        </p:spPr>
      </p:pic>
    </p:spTree>
    <p:extLst>
      <p:ext uri="{BB962C8B-B14F-4D97-AF65-F5344CB8AC3E}">
        <p14:creationId xmlns:p14="http://schemas.microsoft.com/office/powerpoint/2010/main" val="19095205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CC22-D9B2-112D-EB06-A8949D37A32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06DC27B-CBB8-7100-DB85-98E63E7939A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57F334A-96AC-6458-F2B3-7F2A8EBECC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FBB6B82-42B5-89EC-42A6-55A2941B662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189A4C8-288B-66EC-0D6D-EB33811D35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FB84AD4E-FF98-593E-0AB4-5476D3788632}"/>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41BC75D1-6D6B-E47A-744F-E0B0473AB0F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8223AD3-AE9E-6892-851C-AAF923CC23DE}"/>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E38093E-93C3-3547-1490-7B2D929853E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88F0BF9-815C-18FB-B7E8-D6D8F1D6F1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C662FD8-C464-8EBB-B1DA-A59F0A52FE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B59A94A8-257A-839A-1970-ED73A2A0594A}"/>
              </a:ext>
            </a:extLst>
          </p:cNvPr>
          <p:cNvSpPr txBox="1"/>
          <p:nvPr/>
        </p:nvSpPr>
        <p:spPr>
          <a:xfrm>
            <a:off x="6955053" y="2911219"/>
            <a:ext cx="4178245" cy="1815882"/>
          </a:xfrm>
          <a:prstGeom prst="rect">
            <a:avLst/>
          </a:prstGeom>
          <a:noFill/>
        </p:spPr>
        <p:txBody>
          <a:bodyPr wrap="square">
            <a:spAutoFit/>
          </a:bodyPr>
          <a:lstStyle/>
          <a:p>
            <a:pPr fontAlgn="base"/>
            <a:r>
              <a:rPr lang="en-CA" sz="2800" dirty="0"/>
              <a:t>2. Look at this image. Circle 3 shapes you see. How do you know what shapes they are?</a:t>
            </a:r>
          </a:p>
        </p:txBody>
      </p:sp>
      <p:sp>
        <p:nvSpPr>
          <p:cNvPr id="15" name="Rectangle 2">
            <a:extLst>
              <a:ext uri="{FF2B5EF4-FFF2-40B4-BE49-F238E27FC236}">
                <a16:creationId xmlns:a16="http://schemas.microsoft.com/office/drawing/2014/main" id="{16619ADA-42B0-6F47-611A-529CDBF57A4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71" descr="A colorful pattern of circles and squares&#10;&#10;AI-generated content may be incorrect.">
            <a:extLst>
              <a:ext uri="{FF2B5EF4-FFF2-40B4-BE49-F238E27FC236}">
                <a16:creationId xmlns:a16="http://schemas.microsoft.com/office/drawing/2014/main" id="{26EDADBC-433C-19CA-4C04-32C97F9EE2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13173" y="1499252"/>
            <a:ext cx="5130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706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B231-DFE4-79F2-2A99-F76A7DE412E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704BC06-B561-73D2-7780-4996F9BAF5D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0F510E2-9E6C-B311-2114-F81E75FA01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D1827FE-F1EA-2B8B-21ED-C79F1B0CDF5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6913AFC-1123-292B-5264-EA29EAFC3E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84FFDE7-3A75-183D-235D-DD634C4C0BF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F0752A5-DFB4-9096-4940-B3BD64DD6F4A}"/>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38402EBA-6C15-F1DC-EB04-F0DB54B7BD29}"/>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E413A89-7CFB-E669-0323-FD94537CC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BB7D57A-5A59-422C-EA06-F40C43B7B9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940D349-0060-D5D2-CF70-FE361EBE43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BE54D2C3-051D-D26E-2BCD-11FB2698AD28}"/>
              </a:ext>
            </a:extLst>
          </p:cNvPr>
          <p:cNvSpPr txBox="1"/>
          <p:nvPr/>
        </p:nvSpPr>
        <p:spPr>
          <a:xfrm>
            <a:off x="677346" y="2044005"/>
            <a:ext cx="5418654" cy="954107"/>
          </a:xfrm>
          <a:prstGeom prst="rect">
            <a:avLst/>
          </a:prstGeom>
          <a:noFill/>
        </p:spPr>
        <p:txBody>
          <a:bodyPr wrap="square">
            <a:spAutoFit/>
          </a:bodyPr>
          <a:lstStyle/>
          <a:p>
            <a:r>
              <a:rPr lang="en-CA" sz="2800" dirty="0"/>
              <a:t>3. Explain what shapes you would need to build a pyramid.</a:t>
            </a:r>
          </a:p>
        </p:txBody>
      </p:sp>
      <p:sp>
        <p:nvSpPr>
          <p:cNvPr id="15" name="Rectangle 2">
            <a:extLst>
              <a:ext uri="{FF2B5EF4-FFF2-40B4-BE49-F238E27FC236}">
                <a16:creationId xmlns:a16="http://schemas.microsoft.com/office/drawing/2014/main" id="{52218AFC-C1A6-9BEC-556A-DD02032919BD}"/>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D4D298F5-1735-60C2-9AA3-132EDDC6F42A}"/>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89" name="Picture 172" descr="A triangular object with a point&#10;&#10;AI-generated content may be incorrect.">
            <a:extLst>
              <a:ext uri="{FF2B5EF4-FFF2-40B4-BE49-F238E27FC236}">
                <a16:creationId xmlns:a16="http://schemas.microsoft.com/office/drawing/2014/main" id="{B7FD2AE1-9FB2-0B37-07C1-B170E9E5A3A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19977" y="1897197"/>
            <a:ext cx="3991708" cy="437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642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DB313-D4B3-C987-0588-21ACB7B0B01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6820EC2-610F-E74D-7FE3-FC3B7E18FEE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EC22DB7-3543-7058-610A-D58A9B96B56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AC01CC-1F27-E2C8-EC55-2BA039E2B0E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A70AF75-F162-B9C0-BF52-D21C90D12F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DAA9BFE-C6B7-32A4-C054-B3615BFC8F2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3948C7B-430A-5209-642E-3A9133E43A8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BA6EE52B-1964-2DB3-A429-2857FE039213}"/>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D07BE72-40E9-B55F-CF0A-8673C5DC52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BE97E4C-2A80-9D6B-B2A7-6A260A2EE3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44F21A6-188A-23CC-394F-8B94C25D5F3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80A97E82-15A4-51C4-9AB5-D34F693AE9FB}"/>
              </a:ext>
            </a:extLst>
          </p:cNvPr>
          <p:cNvSpPr txBox="1"/>
          <p:nvPr/>
        </p:nvSpPr>
        <p:spPr>
          <a:xfrm>
            <a:off x="5321508" y="2420487"/>
            <a:ext cx="5418655" cy="2677656"/>
          </a:xfrm>
          <a:prstGeom prst="rect">
            <a:avLst/>
          </a:prstGeom>
          <a:noFill/>
        </p:spPr>
        <p:txBody>
          <a:bodyPr wrap="square">
            <a:spAutoFit/>
          </a:bodyPr>
          <a:lstStyle/>
          <a:p>
            <a:pPr fontAlgn="base"/>
            <a:r>
              <a:rPr lang="en-CA" sz="2800" dirty="0"/>
              <a:t>4. Choose 3 or more shapes from your tangram set. Put them together to form a new shape. Draw (or trace) the shape. Can you show the original smaller shapes?</a:t>
            </a:r>
          </a:p>
        </p:txBody>
      </p:sp>
      <p:sp>
        <p:nvSpPr>
          <p:cNvPr id="15" name="Rectangle 2">
            <a:extLst>
              <a:ext uri="{FF2B5EF4-FFF2-40B4-BE49-F238E27FC236}">
                <a16:creationId xmlns:a16="http://schemas.microsoft.com/office/drawing/2014/main" id="{B8B2FD81-8823-2AD6-EA8D-8009C1E7819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F1D6924-9249-4E81-67EB-17099DFB3B2D}"/>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338" name="Picture 2">
            <a:extLst>
              <a:ext uri="{FF2B5EF4-FFF2-40B4-BE49-F238E27FC236}">
                <a16:creationId xmlns:a16="http://schemas.microsoft.com/office/drawing/2014/main" id="{C457D682-825A-7DC2-4B5A-273173772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36" y="1721915"/>
            <a:ext cx="4070861" cy="437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965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428F-6747-3062-5584-B453DC97B0C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84AEEE-88CA-1B54-1545-46E9373B6F1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3178AC8-6AB7-71CC-FBEA-872EB2F2ABB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4953EB1-C5A3-19BB-BA5B-54C61BF9703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EABB7F0-C742-E363-68DF-7827D3341CD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678BE80-5637-2048-B49C-D2BA9602AF90}"/>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60C6C3B-AC40-6732-6D5A-163AF40DEDA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8190C0A5-4191-9BC5-D422-1B0BA436C8C0}"/>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40386F0-3D50-8607-1404-ABBA9F12C6E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0960424-AAA3-9585-FA28-A6BD9BFB30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4B15E11-26D5-F4AE-468B-2CAFBA965B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6FD490FD-9E50-6A80-5E3A-1A4D89AE84C1}"/>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DC8707DF-5A1A-728F-21AC-CCB4A3D96FF4}"/>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F22800E-5A39-1B88-49D5-144402A95582}"/>
              </a:ext>
            </a:extLst>
          </p:cNvPr>
          <p:cNvSpPr>
            <a:spLocks noChangeArrowheads="1"/>
          </p:cNvSpPr>
          <p:nvPr/>
        </p:nvSpPr>
        <p:spPr bwMode="auto">
          <a:xfrm>
            <a:off x="437660" y="1910735"/>
            <a:ext cx="98137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5. What would you need to measure to show if this is a square?</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6FDA71BF-304B-D7CB-6713-922D505DACB2}"/>
              </a:ext>
            </a:extLst>
          </p:cNvPr>
          <p:cNvSpPr/>
          <p:nvPr/>
        </p:nvSpPr>
        <p:spPr>
          <a:xfrm>
            <a:off x="4368556" y="2695777"/>
            <a:ext cx="3454888" cy="344712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3">
            <a:extLst>
              <a:ext uri="{FF2B5EF4-FFF2-40B4-BE49-F238E27FC236}">
                <a16:creationId xmlns:a16="http://schemas.microsoft.com/office/drawing/2014/main" id="{093D4C3B-4791-7060-5196-D3DC6B51E24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114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862D0-565B-6D12-F021-A8703902FC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F733616-34A7-2574-4453-D580B59D63E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AABDB50-320A-B361-66D1-90835EB05D1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476C151-B563-871B-9AF1-C99ED5523A9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CAAD0F7-AA4A-C930-5D03-04261B36372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37509FF-E48B-A3DF-D91E-B276354CB278}"/>
              </a:ext>
            </a:extLst>
          </p:cNvPr>
          <p:cNvSpPr>
            <a:spLocks noChangeArrowheads="1"/>
          </p:cNvSpPr>
          <p:nvPr/>
        </p:nvSpPr>
        <p:spPr bwMode="auto">
          <a:xfrm>
            <a:off x="644878" y="2135436"/>
            <a:ext cx="104847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Order these numbers from least to greatest: </a:t>
            </a:r>
          </a:p>
          <a:p>
            <a:r>
              <a:rPr lang="en-CA" sz="2800" dirty="0"/>
              <a:t> </a:t>
            </a:r>
          </a:p>
          <a:p>
            <a:r>
              <a:rPr lang="en-CA" sz="4000" dirty="0"/>
              <a:t>	67, 25, 89, 54</a:t>
            </a:r>
          </a:p>
        </p:txBody>
      </p:sp>
      <p:sp>
        <p:nvSpPr>
          <p:cNvPr id="2" name="Text Box 2">
            <a:extLst>
              <a:ext uri="{FF2B5EF4-FFF2-40B4-BE49-F238E27FC236}">
                <a16:creationId xmlns:a16="http://schemas.microsoft.com/office/drawing/2014/main" id="{E86589D7-2D28-D1EB-3576-46CDFA91224A}"/>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CC5980CE-EF6D-480B-60D1-23C4C0C99785}"/>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065741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A560-3CE4-1E88-2B47-9E3FF75DE47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3DA34CB-62F9-1843-3424-C85B3FB51D2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FA7E7ED-B129-6209-B81E-17F3CD35C2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C632451-22E7-C5E1-8C73-1BD0A0E54FF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0C24472-E494-FB2C-41E8-63192FB48E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E7BFCFD-14D4-3A43-C0BF-1AF4C2558850}"/>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ECE838E-E08C-2751-C437-7D1E46F3936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2FD0266E-3BDC-4FB7-8DEC-74E70475F5B3}"/>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C5121E85-8767-C2AB-A5EE-C9033F37CF2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DFB715-4A4A-CA15-AC73-5E73D7E07F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B3E4AC1-D2D1-E379-552D-25198E2F81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1FC69807-DF71-AE99-8856-77417B78D49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E606264-701F-E4BE-BA42-F16576778C9D}"/>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4C0722DD-87B4-0D19-225D-1E644B8C4BDE}"/>
              </a:ext>
            </a:extLst>
          </p:cNvPr>
          <p:cNvSpPr>
            <a:spLocks noChangeArrowheads="1"/>
          </p:cNvSpPr>
          <p:nvPr/>
        </p:nvSpPr>
        <p:spPr bwMode="auto">
          <a:xfrm>
            <a:off x="925145" y="2090172"/>
            <a:ext cx="103417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6. Choose one of the shapes below. Find that shape in the classroom. Draw a picture of it.</a:t>
            </a:r>
          </a:p>
          <a:p>
            <a:r>
              <a:rPr lang="en-CA" sz="2800" dirty="0"/>
              <a:t> </a:t>
            </a:r>
          </a:p>
          <a:p>
            <a:r>
              <a:rPr lang="en-CA" sz="2800" b="1" dirty="0"/>
              <a:t>Circle		         Triangle		         </a:t>
            </a:r>
          </a:p>
          <a:p>
            <a:endParaRPr lang="en-CA" sz="2800" b="1" dirty="0"/>
          </a:p>
          <a:p>
            <a:r>
              <a:rPr lang="en-CA" sz="2800" b="1" dirty="0"/>
              <a:t>Square		         Rectangle</a:t>
            </a:r>
            <a:r>
              <a:rPr lang="en-CA" sz="2800" dirty="0"/>
              <a:t> </a:t>
            </a:r>
          </a:p>
        </p:txBody>
      </p:sp>
      <p:sp>
        <p:nvSpPr>
          <p:cNvPr id="17" name="Rectangle 3">
            <a:extLst>
              <a:ext uri="{FF2B5EF4-FFF2-40B4-BE49-F238E27FC236}">
                <a16:creationId xmlns:a16="http://schemas.microsoft.com/office/drawing/2014/main" id="{D039A0BA-FAB6-79C2-51F6-5EEB76529C2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165926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A2D9-DBEA-D6B1-3D49-3073B25E814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8450235-F518-EDA4-C663-BAB2DA7FD28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76AC14B-7EF5-1E18-DE50-3A8E0625F68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4120066-B583-9571-6EEE-98D6D2DB5E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56256C6-B2D5-16A7-5695-F0B603167AF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8441986B-FDC4-7FBF-E60F-052DC533D0C7}"/>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3A6AA742-C02F-395D-7209-FFCB0799C93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7EB6131F-44F8-6AA6-7E26-D9EFA5A20019}"/>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7ED0FE3-8479-8B63-7110-AE8B2E7406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2E7B19A-565A-50BA-D2E9-7F5B3B3C93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FA040CD-8653-60B0-AD36-2AB8439BC37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B795FC0-88F5-3100-E1E9-C9401097F1C0}"/>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2AE12C2-6183-B382-9102-900112EF9504}"/>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86EA9768-67E7-CAF1-A0BD-E5C115FEE712}"/>
              </a:ext>
            </a:extLst>
          </p:cNvPr>
          <p:cNvSpPr>
            <a:spLocks noChangeArrowheads="1"/>
          </p:cNvSpPr>
          <p:nvPr/>
        </p:nvSpPr>
        <p:spPr bwMode="auto">
          <a:xfrm>
            <a:off x="756420" y="1759195"/>
            <a:ext cx="1097251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7. What smaller shapes could you cut from this rectangle? Use the materials provided to help. Write the name of shape on each of the pieces you cut. (Provide rectangles and scissors)</a:t>
            </a:r>
          </a:p>
          <a:p>
            <a:pPr fontAlgn="base"/>
            <a:r>
              <a:rPr lang="en-CA" sz="2800" dirty="0"/>
              <a:t>How many shapes could you cut?</a:t>
            </a:r>
          </a:p>
        </p:txBody>
      </p:sp>
      <p:sp>
        <p:nvSpPr>
          <p:cNvPr id="17" name="Rectangle 3">
            <a:extLst>
              <a:ext uri="{FF2B5EF4-FFF2-40B4-BE49-F238E27FC236}">
                <a16:creationId xmlns:a16="http://schemas.microsoft.com/office/drawing/2014/main" id="{92C29537-8B55-339B-0A5B-CB9111D533C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5396D10A-F99B-10F9-F9CB-E671906A554A}"/>
              </a:ext>
            </a:extLst>
          </p:cNvPr>
          <p:cNvSpPr/>
          <p:nvPr/>
        </p:nvSpPr>
        <p:spPr>
          <a:xfrm rot="5400000">
            <a:off x="4903851" y="2828581"/>
            <a:ext cx="2677655" cy="477934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095825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80F8D-6DAE-49F5-6EE4-6F35911FABB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E48D6DD-051A-324E-DF01-79604391B8F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2B720F0-1320-6663-0A6C-E34DF64CE6F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84B40EC-0F02-7588-9F14-3771E031B5B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520BA9-C96A-609F-5447-AC8C7D5786A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60AA62E-5416-63B5-52F5-BFDD66C5796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73C6C88-0D5F-99FB-DD36-24161609D8D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83FF9E45-1527-A93B-D1CA-0CCBDDB20010}"/>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2A61780-302E-E8DC-8E67-993F384F8A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E8B2894-10B6-1E3A-AA9C-3DFDAFCC16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67FF8E2-A6AC-282E-42E7-91EDEF0AB7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7C34515B-533B-8155-5815-A2C577A70766}"/>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B04A683-B9A9-8ED1-7FD1-4A7B47923BDB}"/>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52AA1F6-F279-C7B7-6E00-C6CC6BD4B9C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C5A8CB5C-5647-1104-7C04-3E1C7FF17918}"/>
              </a:ext>
            </a:extLst>
          </p:cNvPr>
          <p:cNvSpPr>
            <a:spLocks noChangeArrowheads="1"/>
          </p:cNvSpPr>
          <p:nvPr/>
        </p:nvSpPr>
        <p:spPr bwMode="auto">
          <a:xfrm>
            <a:off x="746801" y="2107393"/>
            <a:ext cx="97790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rgbClr val="000000"/>
                </a:solidFill>
                <a:effectLst/>
                <a:cs typeface="Arial" panose="020B0604020202020204" pitchFamily="34" charset="0"/>
              </a:rPr>
              <a:t>8. This is one face of a 3-D object. What could the rest of the object look like?       </a:t>
            </a:r>
            <a:endParaRPr kumimoji="0" lang="en-US" altLang="en-US" sz="2800" b="0" i="0" u="none" strike="noStrike" cap="none" normalizeH="0" baseline="0" dirty="0">
              <a:ln>
                <a:noFill/>
              </a:ln>
              <a:solidFill>
                <a:schemeClr val="tx1"/>
              </a:solidFill>
              <a:effectLst/>
            </a:endParaRPr>
          </a:p>
        </p:txBody>
      </p:sp>
      <p:pic>
        <p:nvPicPr>
          <p:cNvPr id="18434" name="Picture 2">
            <a:extLst>
              <a:ext uri="{FF2B5EF4-FFF2-40B4-BE49-F238E27FC236}">
                <a16:creationId xmlns:a16="http://schemas.microsoft.com/office/drawing/2014/main" id="{277D27DC-E4BE-DE7B-642E-150D48A4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754" y="2958736"/>
            <a:ext cx="3079096" cy="307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471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3A60D-C948-53AC-7BF5-4A0103BD6C9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36F99A9-303B-648F-7270-C800946E5EF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40EB3C3-01C5-7743-D865-F2B38A60D00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AA218D5-3479-24A7-B669-96107F78FBD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5A97BA0-D9CC-B9D2-DA66-E1CB521BE05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EE7A5B8-7BBC-5197-810B-94180C8B1B5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AAA0195-1107-AA3C-0DA5-B4EA1FA05AC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41F2416-4F31-C58C-07EA-55B01D46B3B1}"/>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792A38C-A503-47D0-4771-E5CF26032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4E13AB8-7ED2-AACF-3F42-F059F2251C6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67AF431-FF92-2303-1721-77818C03D6E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1B499F09-398A-0F6A-7E11-9CEA6FA2FE72}"/>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B5A65275-1395-84A1-C28D-A045C173DAB1}"/>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C91649B-B33A-2183-9776-551A9299CD1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850649D7-5E91-0CE8-70D2-8DB966D6D89B}"/>
              </a:ext>
            </a:extLst>
          </p:cNvPr>
          <p:cNvSpPr>
            <a:spLocks noChangeArrowheads="1"/>
          </p:cNvSpPr>
          <p:nvPr/>
        </p:nvSpPr>
        <p:spPr bwMode="auto">
          <a:xfrm>
            <a:off x="746801" y="2264890"/>
            <a:ext cx="97790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eaLnBrk="0" fontAlgn="base" hangingPunct="0">
              <a:spcBef>
                <a:spcPct val="0"/>
              </a:spcBef>
              <a:spcAft>
                <a:spcPct val="0"/>
              </a:spcAft>
            </a:pPr>
            <a:r>
              <a:rPr lang="en-CA" sz="2800" dirty="0"/>
              <a:t>9. Draw 3 shapes that all have the same number of sides, but look different. Explain how they are different.</a:t>
            </a:r>
          </a:p>
        </p:txBody>
      </p:sp>
    </p:spTree>
    <p:extLst>
      <p:ext uri="{BB962C8B-B14F-4D97-AF65-F5344CB8AC3E}">
        <p14:creationId xmlns:p14="http://schemas.microsoft.com/office/powerpoint/2010/main" val="32469197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1D1B-9B53-67CE-2B27-C96ABB80E0C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3CF620E-A50E-A5B5-9C70-5D31A5EACE0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8B4FFED-6306-B71B-874E-D8DC5446FB5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724D4F6-02A3-4886-B298-5CA438590B8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86C8EE2-A769-F01D-36AC-B1F52CAA61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1FD0DE8-0BF1-AED6-1FC8-C516B1D5F8D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50C8409-C778-F5F8-3993-9E26AD3BB1CA}"/>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GEOMETRY: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EC7A0489-CF56-638B-9AA5-51A5053A6C4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6140D661-4375-9F4C-B5E9-AF925A25DD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EA997CD-AD89-BB31-C009-362E2AE6DB3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757F14E-BF7F-B4FB-8D7E-910B9740B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D1F6E33-F0C8-DFDF-21BD-22F21A8BE58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494E23E-363A-1023-2ADC-85D00F293A55}"/>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4984478-9A0C-1218-8F09-AD257AEAE4F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3A3EB784-2861-1DBC-823F-DEB6887D015D}"/>
              </a:ext>
            </a:extLst>
          </p:cNvPr>
          <p:cNvGraphicFramePr>
            <a:graphicFrameLocks noGrp="1"/>
          </p:cNvGraphicFramePr>
          <p:nvPr>
            <p:extLst>
              <p:ext uri="{D42A27DB-BD31-4B8C-83A1-F6EECF244321}">
                <p14:modId xmlns:p14="http://schemas.microsoft.com/office/powerpoint/2010/main" val="2270167706"/>
              </p:ext>
            </p:extLst>
          </p:nvPr>
        </p:nvGraphicFramePr>
        <p:xfrm>
          <a:off x="5007688" y="2064796"/>
          <a:ext cx="6586282" cy="4013454"/>
        </p:xfrm>
        <a:graphic>
          <a:graphicData uri="http://schemas.openxmlformats.org/drawingml/2006/table">
            <a:tbl>
              <a:tblPr firstRow="1" firstCol="1" bandRow="1">
                <a:tableStyleId>{5C22544A-7EE6-4342-B048-85BDC9FD1C3A}</a:tableStyleId>
              </a:tblPr>
              <a:tblGrid>
                <a:gridCol w="3292794">
                  <a:extLst>
                    <a:ext uri="{9D8B030D-6E8A-4147-A177-3AD203B41FA5}">
                      <a16:colId xmlns:a16="http://schemas.microsoft.com/office/drawing/2014/main" val="3374266132"/>
                    </a:ext>
                  </a:extLst>
                </a:gridCol>
                <a:gridCol w="3293488">
                  <a:extLst>
                    <a:ext uri="{9D8B030D-6E8A-4147-A177-3AD203B41FA5}">
                      <a16:colId xmlns:a16="http://schemas.microsoft.com/office/drawing/2014/main" val="2338972509"/>
                    </a:ext>
                  </a:extLst>
                </a:gridCol>
              </a:tblGrid>
              <a:tr h="3884246">
                <a:tc>
                  <a:txBody>
                    <a:bodyPr/>
                    <a:lstStyle/>
                    <a:p>
                      <a:pPr algn="ctr">
                        <a:lnSpc>
                          <a:spcPct val="115000"/>
                        </a:lnSpc>
                        <a:buNone/>
                      </a:pPr>
                      <a:r>
                        <a:rPr lang="en-CA" sz="2800" kern="100" dirty="0">
                          <a:solidFill>
                            <a:schemeClr val="tx1"/>
                          </a:solidFill>
                          <a:effectLst/>
                        </a:rPr>
                        <a:t>Original 3-D Shape</a:t>
                      </a:r>
                    </a:p>
                    <a:p>
                      <a:pPr algn="ctr">
                        <a:lnSpc>
                          <a:spcPct val="115000"/>
                        </a:lnSpc>
                        <a:spcAft>
                          <a:spcPts val="1200"/>
                        </a:spcAft>
                        <a:buNone/>
                      </a:pPr>
                      <a:br>
                        <a:rPr lang="en-CA" sz="2800" kern="100" dirty="0">
                          <a:solidFill>
                            <a:schemeClr val="tx1"/>
                          </a:solidFill>
                          <a:effectLst/>
                        </a:rPr>
                      </a:br>
                      <a:br>
                        <a:rPr lang="en-CA" sz="2800" kern="100" dirty="0">
                          <a:solidFill>
                            <a:schemeClr val="tx1"/>
                          </a:solidFill>
                          <a:effectLst/>
                        </a:rPr>
                      </a:br>
                      <a:br>
                        <a:rPr lang="en-CA" sz="2800" kern="100" dirty="0">
                          <a:solidFill>
                            <a:schemeClr val="tx1"/>
                          </a:solidFill>
                          <a:effectLst/>
                        </a:rPr>
                      </a:br>
                      <a:br>
                        <a:rPr lang="en-CA" sz="2800" kern="100" dirty="0">
                          <a:solidFill>
                            <a:schemeClr val="tx1"/>
                          </a:solidFill>
                          <a:effectLst/>
                        </a:rPr>
                      </a:br>
                      <a:br>
                        <a:rPr lang="en-CA" sz="2800" kern="100" dirty="0">
                          <a:solidFill>
                            <a:schemeClr val="tx1"/>
                          </a:solidFill>
                          <a:effectLst/>
                        </a:rPr>
                      </a:br>
                      <a:br>
                        <a:rPr lang="en-CA" sz="2800" kern="100" dirty="0">
                          <a:solidFill>
                            <a:schemeClr val="tx1"/>
                          </a:solidFill>
                          <a:effectLst/>
                        </a:rPr>
                      </a:br>
                      <a:endParaRPr lang="en-CA" sz="280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r>
                        <a:rPr lang="en-CA" sz="2800" kern="100" dirty="0">
                          <a:solidFill>
                            <a:schemeClr val="tx1"/>
                          </a:solidFill>
                          <a:effectLst/>
                        </a:rPr>
                        <a:t>New Half Shape</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517433"/>
                  </a:ext>
                </a:extLst>
              </a:tr>
            </a:tbl>
          </a:graphicData>
        </a:graphic>
      </p:graphicFrame>
      <p:sp>
        <p:nvSpPr>
          <p:cNvPr id="12" name="Rectangle 1">
            <a:extLst>
              <a:ext uri="{FF2B5EF4-FFF2-40B4-BE49-F238E27FC236}">
                <a16:creationId xmlns:a16="http://schemas.microsoft.com/office/drawing/2014/main" id="{856FD757-AA69-ABCE-9999-0296C6F1178B}"/>
              </a:ext>
            </a:extLst>
          </p:cNvPr>
          <p:cNvSpPr>
            <a:spLocks noChangeArrowheads="1"/>
          </p:cNvSpPr>
          <p:nvPr/>
        </p:nvSpPr>
        <p:spPr bwMode="auto">
          <a:xfrm>
            <a:off x="571681" y="2971502"/>
            <a:ext cx="39409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10. Draw a 3-D shape. Cut it in half. Draw and describe the new shape.</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9534031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7112B6-E29F-2AE4-CE1D-252A8BD46BD0}"/>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53E23C67-9035-16A1-CFA4-4219E7282536}"/>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MEASUREMENT</a:t>
            </a:r>
          </a:p>
        </p:txBody>
      </p:sp>
      <p:grpSp>
        <p:nvGrpSpPr>
          <p:cNvPr id="3" name="Group 2">
            <a:extLst>
              <a:ext uri="{FF2B5EF4-FFF2-40B4-BE49-F238E27FC236}">
                <a16:creationId xmlns:a16="http://schemas.microsoft.com/office/drawing/2014/main" id="{1D00C90E-3A0B-9744-934D-5F508868A85A}"/>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C36EBAC-2CD4-A7C8-07E2-D2ACE044FB03}"/>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F07D908B-AC63-5A68-DD57-EA20510240DE}"/>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F5ECCDC6-B2D9-7430-AE96-32D75652ABB6}"/>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507087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F2C43-3011-E72F-C72A-C2A0E563D3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DE61B05-CD32-1877-8F76-DACCF2DC823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2AE5740-5443-495B-3FB4-AF466DAB306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9ED028-4945-3F96-F482-9D61288BD06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1E55ED6-08A0-FDE2-F0D1-0EB14EC8FF6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7CF58BE-6029-DF7C-AB25-BCEDC041B093}"/>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D4200F9D-F62C-31ED-2171-40785CE564AD}"/>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DD9799E-DC16-24EC-CAC6-5A148B0B763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C7036AC5-994D-B9E2-9129-6B6FA8B8901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845B2DC-54C5-7FA3-EFBF-43613E19213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DB22B8B9-FDF8-C6E1-447D-F62FB58BD4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D2C5C10-F4BD-4339-3F84-DC74F322D7C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A02C61B-2B44-B980-3E56-56CE016D8B57}"/>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EBAC20C-5B25-0D42-98F2-D6E9ACE445F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
            <a:extLst>
              <a:ext uri="{FF2B5EF4-FFF2-40B4-BE49-F238E27FC236}">
                <a16:creationId xmlns:a16="http://schemas.microsoft.com/office/drawing/2014/main" id="{AC8880DB-ADDD-60CD-263D-8EF7864ACA05}"/>
              </a:ext>
            </a:extLst>
          </p:cNvPr>
          <p:cNvSpPr>
            <a:spLocks noChangeArrowheads="1"/>
          </p:cNvSpPr>
          <p:nvPr/>
        </p:nvSpPr>
        <p:spPr bwMode="auto">
          <a:xfrm>
            <a:off x="437660" y="1739860"/>
            <a:ext cx="502181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 Choose one of the measurements below. Write the name in the middle. Answer the questions in each of the 4 corners for your measurement.</a:t>
            </a:r>
          </a:p>
          <a:p>
            <a:r>
              <a:rPr lang="en-CA" sz="2800" dirty="0"/>
              <a:t> </a:t>
            </a:r>
          </a:p>
          <a:p>
            <a:pPr marL="514350" indent="-514350">
              <a:buAutoNum type="alphaLcPeriod"/>
            </a:pPr>
            <a:r>
              <a:rPr lang="en-CA" sz="2800" b="1" dirty="0"/>
              <a:t>millimeter	</a:t>
            </a:r>
          </a:p>
          <a:p>
            <a:pPr marL="514350" indent="-514350">
              <a:buAutoNum type="alphaLcPeriod"/>
            </a:pPr>
            <a:r>
              <a:rPr lang="en-CA" sz="2800" b="1" dirty="0"/>
              <a:t>Centimeter</a:t>
            </a:r>
          </a:p>
          <a:p>
            <a:pPr marL="514350" indent="-514350">
              <a:buAutoNum type="alphaLcPeriod"/>
            </a:pPr>
            <a:r>
              <a:rPr lang="en-CA" sz="2800" b="1" dirty="0"/>
              <a:t>meter	</a:t>
            </a:r>
          </a:p>
          <a:p>
            <a:pPr marL="514350" indent="-514350">
              <a:buAutoNum type="alphaLcPeriod"/>
            </a:pPr>
            <a:r>
              <a:rPr lang="en-CA" sz="2800" b="1" dirty="0"/>
              <a:t>kilometer </a:t>
            </a:r>
            <a:endParaRPr lang="en-CA" sz="2800" dirty="0"/>
          </a:p>
        </p:txBody>
      </p:sp>
      <p:pic>
        <p:nvPicPr>
          <p:cNvPr id="13" name="Picture 12" descr="A diagram of a diagram&#10;&#10;AI-generated content may be incorrect.">
            <a:extLst>
              <a:ext uri="{FF2B5EF4-FFF2-40B4-BE49-F238E27FC236}">
                <a16:creationId xmlns:a16="http://schemas.microsoft.com/office/drawing/2014/main" id="{33065B64-741B-8608-D70D-E70B22EC5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570" y="2086218"/>
            <a:ext cx="6332220" cy="3822065"/>
          </a:xfrm>
          <a:prstGeom prst="rect">
            <a:avLst/>
          </a:prstGeom>
        </p:spPr>
      </p:pic>
    </p:spTree>
    <p:extLst>
      <p:ext uri="{BB962C8B-B14F-4D97-AF65-F5344CB8AC3E}">
        <p14:creationId xmlns:p14="http://schemas.microsoft.com/office/powerpoint/2010/main" val="41886286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8F35-EC00-F232-6711-ED5B2081E7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44DFDA9-B074-E5E2-A02F-038A3D7FB38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5896DA4-7E89-5CF7-4BA6-15DD477E1CF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7644452-9C33-7B36-CC4C-A828A2C1ED8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74A62BF-F41D-33CF-BB50-07538A49FD0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DBB920F-3E85-B2AE-5CBC-4ECB46FE324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6992A40-A3BB-6F11-4A91-F253EC908EA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303B0B6-7649-AE63-15DD-07E32600312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9CCDA91-F93B-8366-80E5-DC973D3FD50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45F815F-19F0-9524-3686-521371271E3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BADE4A9-942A-142E-9FAC-34F4BC11FC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2D53BA65-A47A-3A25-7C19-3D5064A5856D}"/>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26A24C2-9510-1471-C3EB-E8CA9F50299A}"/>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A479E9B6-9F3F-E35C-9D3A-CD92D175486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
            <a:extLst>
              <a:ext uri="{FF2B5EF4-FFF2-40B4-BE49-F238E27FC236}">
                <a16:creationId xmlns:a16="http://schemas.microsoft.com/office/drawing/2014/main" id="{03C2405D-A74E-9FA3-DBF5-DF2D04504813}"/>
              </a:ext>
            </a:extLst>
          </p:cNvPr>
          <p:cNvSpPr>
            <a:spLocks noChangeArrowheads="1"/>
          </p:cNvSpPr>
          <p:nvPr/>
        </p:nvSpPr>
        <p:spPr bwMode="auto">
          <a:xfrm>
            <a:off x="614483" y="3201459"/>
            <a:ext cx="50218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 Use a ruler to measure how long (from head to tail) this dragonfly is in centimeters (cm)</a:t>
            </a:r>
          </a:p>
        </p:txBody>
      </p:sp>
      <p:sp>
        <p:nvSpPr>
          <p:cNvPr id="11" name="Rectangle 2">
            <a:extLst>
              <a:ext uri="{FF2B5EF4-FFF2-40B4-BE49-F238E27FC236}">
                <a16:creationId xmlns:a16="http://schemas.microsoft.com/office/drawing/2014/main" id="{23DBC3EC-CE26-EF18-D9B1-562EE8E293CF}"/>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2529" name="Picture 177" descr="A blue dragonfly with large wings&#10;&#10;AI-generated content may be incorrect.">
            <a:extLst>
              <a:ext uri="{FF2B5EF4-FFF2-40B4-BE49-F238E27FC236}">
                <a16:creationId xmlns:a16="http://schemas.microsoft.com/office/drawing/2014/main" id="{A43B8304-AAB8-ABD2-D7A4-533BA8D8B8F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55109" y="1759029"/>
            <a:ext cx="4610688" cy="464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203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E7AB7-1CFE-A370-5D40-9B1B06AE95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6A65BA2-666F-06BD-B965-BD4DBE2DC00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A5EEDD3-23C8-E3DC-F240-E0A118B7E1F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63E6A59-E0B3-B896-D9E4-D6E9990B96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CE5C5C-B58D-8087-3C18-2FB0CF10C2C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47A70E0-D557-BC74-2602-4DC734663792}"/>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CE4086E-29AA-EF1F-DD8E-2457B2856709}"/>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6FBA92A-C0F2-156B-2823-81EBA9E6EA6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1C7E0EA0-0E2A-BAE9-034B-7A862120C3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66CB2DB-B501-E036-5E63-3B4D893789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F3DD124-F265-2195-1649-9F9218C0D4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B462593D-AC53-12BF-BEAE-760F6CA29C8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924B6AC-6AE9-FE48-E6C7-AC41E8D73932}"/>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0CD9759F-EF49-CA73-742D-734B45B207B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DB0E6830-EEC2-208F-28DD-D645E80A1738}"/>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Table 12">
            <a:extLst>
              <a:ext uri="{FF2B5EF4-FFF2-40B4-BE49-F238E27FC236}">
                <a16:creationId xmlns:a16="http://schemas.microsoft.com/office/drawing/2014/main" id="{32DA6A21-C8B8-1C90-E8C9-DF3B4A68C9C6}"/>
              </a:ext>
            </a:extLst>
          </p:cNvPr>
          <p:cNvGraphicFramePr>
            <a:graphicFrameLocks noGrp="1"/>
          </p:cNvGraphicFramePr>
          <p:nvPr>
            <p:extLst>
              <p:ext uri="{D42A27DB-BD31-4B8C-83A1-F6EECF244321}">
                <p14:modId xmlns:p14="http://schemas.microsoft.com/office/powerpoint/2010/main" val="2815011787"/>
              </p:ext>
            </p:extLst>
          </p:nvPr>
        </p:nvGraphicFramePr>
        <p:xfrm>
          <a:off x="451944" y="2941359"/>
          <a:ext cx="11288112" cy="2543402"/>
        </p:xfrm>
        <a:graphic>
          <a:graphicData uri="http://schemas.openxmlformats.org/drawingml/2006/table">
            <a:tbl>
              <a:tblPr firstRow="1" firstCol="1" bandRow="1">
                <a:tableStyleId>{5C22544A-7EE6-4342-B048-85BDC9FD1C3A}</a:tableStyleId>
              </a:tblPr>
              <a:tblGrid>
                <a:gridCol w="3762704">
                  <a:extLst>
                    <a:ext uri="{9D8B030D-6E8A-4147-A177-3AD203B41FA5}">
                      <a16:colId xmlns:a16="http://schemas.microsoft.com/office/drawing/2014/main" val="1427583596"/>
                    </a:ext>
                  </a:extLst>
                </a:gridCol>
                <a:gridCol w="3762704">
                  <a:extLst>
                    <a:ext uri="{9D8B030D-6E8A-4147-A177-3AD203B41FA5}">
                      <a16:colId xmlns:a16="http://schemas.microsoft.com/office/drawing/2014/main" val="2336649729"/>
                    </a:ext>
                  </a:extLst>
                </a:gridCol>
                <a:gridCol w="3762704">
                  <a:extLst>
                    <a:ext uri="{9D8B030D-6E8A-4147-A177-3AD203B41FA5}">
                      <a16:colId xmlns:a16="http://schemas.microsoft.com/office/drawing/2014/main" val="648331274"/>
                    </a:ext>
                  </a:extLst>
                </a:gridCol>
              </a:tblGrid>
              <a:tr h="858812">
                <a:tc>
                  <a:txBody>
                    <a:bodyPr/>
                    <a:lstStyle/>
                    <a:p>
                      <a:pPr algn="ctr">
                        <a:lnSpc>
                          <a:spcPct val="115000"/>
                        </a:lnSpc>
                        <a:buNone/>
                      </a:pPr>
                      <a:r>
                        <a:rPr lang="en-CA" sz="2400" b="0" kern="100">
                          <a:solidFill>
                            <a:schemeClr val="tx1"/>
                          </a:solidFill>
                          <a:effectLst/>
                        </a:rPr>
                        <a:t>Smallest possible length</a:t>
                      </a:r>
                      <a:endParaRPr lang="en-CA" sz="2400" b="0" kern="10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r>
                        <a:rPr lang="en-CA" sz="2400" b="0" kern="100" dirty="0">
                          <a:solidFill>
                            <a:schemeClr val="tx1"/>
                          </a:solidFill>
                          <a:effectLst/>
                        </a:rPr>
                        <a:t>My estimate for length</a:t>
                      </a:r>
                      <a:endParaRPr lang="en-CA" sz="24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r>
                        <a:rPr lang="en-CA" sz="2400" b="0" kern="100">
                          <a:solidFill>
                            <a:schemeClr val="tx1"/>
                          </a:solidFill>
                          <a:effectLst/>
                        </a:rPr>
                        <a:t>Biggest possible length</a:t>
                      </a:r>
                      <a:endParaRPr lang="en-CA" sz="2400" b="0" kern="10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580262"/>
                  </a:ext>
                </a:extLst>
              </a:tr>
              <a:tr h="1684590">
                <a:tc>
                  <a:txBody>
                    <a:bodyPr/>
                    <a:lstStyle/>
                    <a:p>
                      <a:pPr algn="ctr">
                        <a:lnSpc>
                          <a:spcPct val="115000"/>
                        </a:lnSpc>
                        <a:buNone/>
                      </a:pPr>
                      <a:r>
                        <a:rPr lang="en-CA" sz="2400" b="0" kern="100" dirty="0">
                          <a:solidFill>
                            <a:schemeClr val="tx1"/>
                          </a:solidFill>
                          <a:effectLst/>
                        </a:rPr>
                        <a:t> </a:t>
                      </a:r>
                      <a:endParaRPr lang="en-CA" sz="24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buNone/>
                      </a:pPr>
                      <a:endParaRPr lang="en-CA" sz="2400" b="0" kern="1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endParaRPr lang="en-CA" sz="24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514823"/>
                  </a:ext>
                </a:extLst>
              </a:tr>
            </a:tbl>
          </a:graphicData>
        </a:graphic>
      </p:graphicFrame>
      <p:sp>
        <p:nvSpPr>
          <p:cNvPr id="18" name="Rectangle 1">
            <a:extLst>
              <a:ext uri="{FF2B5EF4-FFF2-40B4-BE49-F238E27FC236}">
                <a16:creationId xmlns:a16="http://schemas.microsoft.com/office/drawing/2014/main" id="{0844F368-0595-DD8A-A679-8F11EE348B80}"/>
              </a:ext>
            </a:extLst>
          </p:cNvPr>
          <p:cNvSpPr>
            <a:spLocks noChangeArrowheads="1"/>
          </p:cNvSpPr>
          <p:nvPr/>
        </p:nvSpPr>
        <p:spPr bwMode="auto">
          <a:xfrm>
            <a:off x="751130" y="1953382"/>
            <a:ext cx="106897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3. Without measuring, what do you think the length of a tissue box is?</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94645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908D-CFE2-A0FA-52CD-FC073D89EC1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24B071-D193-2820-4955-D734FC95212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536CE15-0523-1DA5-C8D7-6353B5F64AA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B420C9D-0EA0-2371-0477-5ACA52B5DF3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E9BA14C-7AD8-214C-DA5E-FC1225C6E9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FC5DD06-8135-E2B0-6A13-36839589EA6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1AC9BDF-9735-D139-5919-F8832D823B1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A392427D-644D-458F-09CE-E71F9341651C}"/>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800B2E0-2F09-1C18-D240-521F53647A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C3121C8-1AE0-B391-3896-D4D7ADEE2D3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C4FFABE-DC58-8894-89DC-813FA2A23A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035B9A78-6677-8C8B-2AEE-7985252EA7EA}"/>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BDAD9E1C-FC66-1090-6BB3-D63FE1B43BCB}"/>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10F5655-A342-3B67-63E1-38192AF016E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206A546-2874-730D-DE56-2E14BB4579C0}"/>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AD7D7923-3C6F-0ED3-DC67-A8E2ACB384DB}"/>
              </a:ext>
            </a:extLst>
          </p:cNvPr>
          <p:cNvSpPr>
            <a:spLocks noChangeArrowheads="1"/>
          </p:cNvSpPr>
          <p:nvPr/>
        </p:nvSpPr>
        <p:spPr bwMode="auto">
          <a:xfrm>
            <a:off x="751131" y="2406295"/>
            <a:ext cx="106897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4. Use a piece of string or rope to help you figure out about how far it is around a tree.</a:t>
            </a:r>
          </a:p>
        </p:txBody>
      </p:sp>
    </p:spTree>
    <p:extLst>
      <p:ext uri="{BB962C8B-B14F-4D97-AF65-F5344CB8AC3E}">
        <p14:creationId xmlns:p14="http://schemas.microsoft.com/office/powerpoint/2010/main" val="228787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729B6-DC2C-37D7-00BB-D06D6060A1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F918F34-D7EB-52B0-C023-7CE93377B3B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8D1D125-2D4E-F163-1FE0-C684B1C3639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5D0C7AB-22A9-3C1A-FF0E-FC9D931273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1FA77C9-3538-1583-4389-BA756B2C53A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31E2D60-362E-192B-E3B7-CF9429A3A2B2}"/>
              </a:ext>
            </a:extLst>
          </p:cNvPr>
          <p:cNvSpPr>
            <a:spLocks noChangeArrowheads="1"/>
          </p:cNvSpPr>
          <p:nvPr/>
        </p:nvSpPr>
        <p:spPr bwMode="auto">
          <a:xfrm>
            <a:off x="644878" y="2009490"/>
            <a:ext cx="104847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Draw an open number line with the given endpoints. </a:t>
            </a:r>
          </a:p>
          <a:p>
            <a:r>
              <a:rPr lang="en-CA" sz="2800" dirty="0"/>
              <a:t>Include useful benchmarks.</a:t>
            </a:r>
          </a:p>
          <a:p>
            <a:endParaRPr lang="en-CA" sz="2800" dirty="0"/>
          </a:p>
          <a:p>
            <a:r>
              <a:rPr lang="en-CA" sz="2800" dirty="0"/>
              <a:t>0 to 10</a:t>
            </a:r>
          </a:p>
          <a:p>
            <a:r>
              <a:rPr lang="en-CA" sz="2800" dirty="0"/>
              <a:t>0 to 20</a:t>
            </a:r>
          </a:p>
          <a:p>
            <a:r>
              <a:rPr lang="en-CA" sz="2800" dirty="0"/>
              <a:t>0 to 100 </a:t>
            </a:r>
          </a:p>
        </p:txBody>
      </p:sp>
      <p:sp>
        <p:nvSpPr>
          <p:cNvPr id="2" name="Text Box 2">
            <a:extLst>
              <a:ext uri="{FF2B5EF4-FFF2-40B4-BE49-F238E27FC236}">
                <a16:creationId xmlns:a16="http://schemas.microsoft.com/office/drawing/2014/main" id="{ECF13707-BB34-1CB3-C508-580C56DFDEB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0546E994-13DB-B65E-1D26-BB64C4997766}"/>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156098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7F41-BD33-125B-4779-1EBB13CF15D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4266AC9-1DDA-417D-8F39-1739807FD22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9380CFD-EFC5-C0F1-F1EB-B3ECAE9BA6A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8E14C91-70D5-5B86-2E00-28513C07F7D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3A13C7F-CDAC-EB75-E832-9751931F5D2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87BFA9E-DBB5-2FAC-0C74-24BA32D3866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07236F4-7DA8-B0C6-E554-25CD39DFCE4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26CE8778-3E5D-A6BC-93DF-209EF3C25DC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C4BAA79-F54E-4C8E-1902-6B5D03CECBD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9206BBD-D529-91F1-FFE8-118A0DD50D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064D703-23CF-D5CF-8668-2BD07579D1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8F9BAF70-FF66-9F56-80C9-5C5FFDDD423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02392C3-4B01-CD68-227C-2608FA9FA248}"/>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89F7E9AA-CDBC-140B-5C60-1E40A8D9079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F9CE69CE-CEFC-CA6D-A09D-32EC24CB1634}"/>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8650F3EA-B105-6040-1998-28722DC49ECB}"/>
              </a:ext>
            </a:extLst>
          </p:cNvPr>
          <p:cNvSpPr>
            <a:spLocks noChangeArrowheads="1"/>
          </p:cNvSpPr>
          <p:nvPr/>
        </p:nvSpPr>
        <p:spPr bwMode="auto">
          <a:xfrm>
            <a:off x="618737" y="1942916"/>
            <a:ext cx="399664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 5. Describe how the shapes are related to each other using the following words:</a:t>
            </a:r>
          </a:p>
          <a:p>
            <a:r>
              <a:rPr lang="en-CA" sz="2800" b="1" dirty="0"/>
              <a:t>Left		Right</a:t>
            </a:r>
          </a:p>
          <a:p>
            <a:r>
              <a:rPr lang="en-CA" sz="2800" b="1" dirty="0"/>
              <a:t>Up		Down</a:t>
            </a:r>
          </a:p>
          <a:p>
            <a:r>
              <a:rPr lang="en-CA" sz="2800" b="1" dirty="0"/>
              <a:t>Above 	Below</a:t>
            </a:r>
          </a:p>
          <a:p>
            <a:r>
              <a:rPr lang="en-CA" sz="2800" b="1" dirty="0"/>
              <a:t>Inside	Outside </a:t>
            </a:r>
          </a:p>
        </p:txBody>
      </p:sp>
      <p:grpSp>
        <p:nvGrpSpPr>
          <p:cNvPr id="29" name="Group 28">
            <a:extLst>
              <a:ext uri="{FF2B5EF4-FFF2-40B4-BE49-F238E27FC236}">
                <a16:creationId xmlns:a16="http://schemas.microsoft.com/office/drawing/2014/main" id="{C09A6A6D-855C-3FC0-693A-F4EDAC5566F3}"/>
              </a:ext>
            </a:extLst>
          </p:cNvPr>
          <p:cNvGrpSpPr/>
          <p:nvPr/>
        </p:nvGrpSpPr>
        <p:grpSpPr>
          <a:xfrm>
            <a:off x="4615384" y="2086218"/>
            <a:ext cx="6957879" cy="3873966"/>
            <a:chOff x="0" y="0"/>
            <a:chExt cx="5771213" cy="2655123"/>
          </a:xfrm>
        </p:grpSpPr>
        <p:sp>
          <p:nvSpPr>
            <p:cNvPr id="30" name="Right Triangle 29">
              <a:extLst>
                <a:ext uri="{FF2B5EF4-FFF2-40B4-BE49-F238E27FC236}">
                  <a16:creationId xmlns:a16="http://schemas.microsoft.com/office/drawing/2014/main" id="{30FDCB81-CDAA-214D-9D7C-A5870A99E9A7}"/>
                </a:ext>
              </a:extLst>
            </p:cNvPr>
            <p:cNvSpPr/>
            <p:nvPr/>
          </p:nvSpPr>
          <p:spPr>
            <a:xfrm>
              <a:off x="0" y="0"/>
              <a:ext cx="1184222" cy="1276454"/>
            </a:xfrm>
            <a:prstGeom prst="rtTriangl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a:extLst>
                <a:ext uri="{FF2B5EF4-FFF2-40B4-BE49-F238E27FC236}">
                  <a16:creationId xmlns:a16="http://schemas.microsoft.com/office/drawing/2014/main" id="{A08E240C-815F-5876-5AD1-A4ABA897587D}"/>
                </a:ext>
              </a:extLst>
            </p:cNvPr>
            <p:cNvSpPr/>
            <p:nvPr/>
          </p:nvSpPr>
          <p:spPr>
            <a:xfrm>
              <a:off x="3327816" y="92231"/>
              <a:ext cx="2443397" cy="2428407"/>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ectangle 31">
              <a:extLst>
                <a:ext uri="{FF2B5EF4-FFF2-40B4-BE49-F238E27FC236}">
                  <a16:creationId xmlns:a16="http://schemas.microsoft.com/office/drawing/2014/main" id="{C1C467D0-4134-1C6A-A237-6306602C5716}"/>
                </a:ext>
              </a:extLst>
            </p:cNvPr>
            <p:cNvSpPr/>
            <p:nvPr/>
          </p:nvSpPr>
          <p:spPr>
            <a:xfrm>
              <a:off x="4017364" y="751799"/>
              <a:ext cx="1094282" cy="1079291"/>
            </a:xfrm>
            <a:prstGeom prst="rect">
              <a:avLst/>
            </a:prstGeom>
            <a:solidFill>
              <a:srgbClr val="FE429B"/>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ectangle 32">
              <a:extLst>
                <a:ext uri="{FF2B5EF4-FFF2-40B4-BE49-F238E27FC236}">
                  <a16:creationId xmlns:a16="http://schemas.microsoft.com/office/drawing/2014/main" id="{F7A2D231-5BF1-0D4C-A812-464816BBF20B}"/>
                </a:ext>
              </a:extLst>
            </p:cNvPr>
            <p:cNvSpPr/>
            <p:nvPr/>
          </p:nvSpPr>
          <p:spPr>
            <a:xfrm>
              <a:off x="0" y="1576258"/>
              <a:ext cx="2499110" cy="1078865"/>
            </a:xfrm>
            <a:prstGeom prst="rect">
              <a:avLst/>
            </a:prstGeom>
            <a:solidFill>
              <a:srgbClr val="FF6D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2293339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53A9-70AB-F609-547E-F82D829FDEE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D38AECE-6483-51F5-7E81-5ACBEC66CB9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BB35330-7651-D4A5-935F-37176BE5708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93F6CB7-7705-7C0D-D732-6BE0342949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540B503-66C2-C6C4-DDF3-611533229A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B189097-1543-D013-C536-84A7A53AC2B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569329A-D1E7-E754-7B1D-75159D458C6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7EF0144-260A-33A6-BF7A-F3E89DB0303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C0F3D232-D1A9-175B-16E6-814082D9C9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70CE66B-B662-506B-BC05-995F4105DA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F356F91-B6AF-AEBF-D01B-CBB6F8B893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726DEE1-444E-EC42-F171-292F0588805E}"/>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A6C9A60-0827-9BFD-803F-619001C78B07}"/>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23218320-2DDB-7DCA-6460-182808A4C06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3CE137B1-4DB8-4CF7-E7E8-A400C272707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BFE85EE4-6983-333E-5E82-87D04921E8D6}"/>
              </a:ext>
            </a:extLst>
          </p:cNvPr>
          <p:cNvSpPr>
            <a:spLocks noChangeArrowheads="1"/>
          </p:cNvSpPr>
          <p:nvPr/>
        </p:nvSpPr>
        <p:spPr bwMode="auto">
          <a:xfrm>
            <a:off x="956244" y="2987557"/>
            <a:ext cx="40149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6. Use the cm grid to explain how Gary could walk to Maria.</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p:txBody>
      </p:sp>
      <p:pic>
        <p:nvPicPr>
          <p:cNvPr id="20" name="Picture 19" descr="A grid with a square pattern&#10;&#10;AI-generated content may be incorrect.">
            <a:extLst>
              <a:ext uri="{FF2B5EF4-FFF2-40B4-BE49-F238E27FC236}">
                <a16:creationId xmlns:a16="http://schemas.microsoft.com/office/drawing/2014/main" id="{1F1442A6-9ADD-3D6E-D634-DC3A6A7E1F79}"/>
              </a:ext>
            </a:extLst>
          </p:cNvPr>
          <p:cNvPicPr>
            <a:picLocks noChangeAspect="1"/>
          </p:cNvPicPr>
          <p:nvPr/>
        </p:nvPicPr>
        <p:blipFill>
          <a:blip r:embed="rId3"/>
          <a:stretch>
            <a:fillRect/>
          </a:stretch>
        </p:blipFill>
        <p:spPr>
          <a:xfrm>
            <a:off x="5037298" y="1715569"/>
            <a:ext cx="4191000" cy="4749800"/>
          </a:xfrm>
          <a:prstGeom prst="rect">
            <a:avLst/>
          </a:prstGeom>
        </p:spPr>
      </p:pic>
    </p:spTree>
    <p:extLst>
      <p:ext uri="{BB962C8B-B14F-4D97-AF65-F5344CB8AC3E}">
        <p14:creationId xmlns:p14="http://schemas.microsoft.com/office/powerpoint/2010/main" val="10594267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5667-4BEF-C034-97EC-9BA9D76E333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16EF57-AA37-F28C-94C8-CD96769D705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FEF4EAB-53E9-BDBC-B4DF-1FCCC0BE719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638F8C7-178B-07BC-9F2D-9412C4C1918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E7F07D-B2BE-0CFB-620E-5BECB808959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EE479E2-3C0A-0DA0-02EA-89D9697F900C}"/>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B5C0F8D-F37C-6157-C5F9-E2ED75A9C44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6DC175E2-4D39-781D-D8E1-29433158E26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FBAE81D-6566-4F72-A0C7-F44B71930D4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11D56E3-50B2-DA53-A28F-7F579A8510D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04DEC44-646B-E8C6-F521-D17E540189B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931AF268-A7A6-D811-8F3D-291E1A36B01C}"/>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5115A718-F62A-0B12-2945-66B98D884FB8}"/>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620B377-5D88-8F7D-E4E0-3F97BFCA0A6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E2C8511-4EA8-76EC-98A3-DEB562A988D4}"/>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3E74CDB8-E37E-3D4F-8A3F-E3016E89539C}"/>
              </a:ext>
            </a:extLst>
          </p:cNvPr>
          <p:cNvSpPr>
            <a:spLocks noChangeArrowheads="1"/>
          </p:cNvSpPr>
          <p:nvPr/>
        </p:nvSpPr>
        <p:spPr bwMode="auto">
          <a:xfrm>
            <a:off x="844706" y="2355842"/>
            <a:ext cx="105025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en-CA" sz="2800" dirty="0">
                <a:latin typeface="+mn-lt"/>
              </a:rPr>
              <a:t>7. Measure a part of your body (length of a finger, fingertip to elbow, width of a hand).</a:t>
            </a:r>
          </a:p>
          <a:p>
            <a:r>
              <a:rPr lang="en-CA" sz="2800" dirty="0">
                <a:latin typeface="+mn-lt"/>
              </a:rPr>
              <a:t>a. Use that body part to estimate the width of your desk</a:t>
            </a:r>
          </a:p>
          <a:p>
            <a:r>
              <a:rPr lang="en-CA" sz="2800" dirty="0">
                <a:latin typeface="+mn-lt"/>
              </a:rPr>
              <a:t>b. Use that body part to estimate the width of a whiteboard or 	tackboard</a:t>
            </a:r>
          </a:p>
        </p:txBody>
      </p:sp>
    </p:spTree>
    <p:extLst>
      <p:ext uri="{BB962C8B-B14F-4D97-AF65-F5344CB8AC3E}">
        <p14:creationId xmlns:p14="http://schemas.microsoft.com/office/powerpoint/2010/main" val="26335612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5960-FB10-2CFC-7255-CA9B0BCEBB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4FB0372-9901-35A2-F483-D3F1F37CC86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C6D8656-78DB-FAC2-AA94-64E76BBE555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BE3F375-960F-AD7F-E87D-DDDA98870D5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539683F-609C-0FD1-18B9-843714C9BDA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82DAB9F7-0915-8C60-51F1-75E354FEC3A4}"/>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36825AF5-E41D-56B0-6E06-5EF35A091E5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3B15FE2E-A258-0EA3-A71F-4485F32E918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07585885-BB30-9F9F-5509-389B1A6B89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08220DD-93DA-07A5-CC9A-10940E235E6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C2FB128-87CA-6EA3-0276-FE6668F08E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39977643-42F9-2319-763C-2A23598DD64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42539C2C-45C9-481E-B414-E0E8677F3A43}"/>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5C627645-4CCA-2016-8033-FA51779C711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3DB13AE2-264A-1B45-1D01-4F0276F30B4D}"/>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06718AA8-1BDF-EAFB-4E5B-74DC6CACD444}"/>
              </a:ext>
            </a:extLst>
          </p:cNvPr>
          <p:cNvSpPr>
            <a:spLocks noChangeArrowheads="1"/>
          </p:cNvSpPr>
          <p:nvPr/>
        </p:nvSpPr>
        <p:spPr bwMode="auto">
          <a:xfrm>
            <a:off x="844706" y="2599603"/>
            <a:ext cx="105025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en-CA" sz="2800" dirty="0"/>
              <a:t>8. Find an object in your classroom. Using a ruler, measure the length, width and height in millimeters or centimeters.</a:t>
            </a:r>
          </a:p>
        </p:txBody>
      </p:sp>
    </p:spTree>
    <p:extLst>
      <p:ext uri="{BB962C8B-B14F-4D97-AF65-F5344CB8AC3E}">
        <p14:creationId xmlns:p14="http://schemas.microsoft.com/office/powerpoint/2010/main" val="270536596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14CA7-035F-8E23-687A-CA3DE0E208C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1A497D5-4E93-02A7-27A4-050C0B91038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AAFD9D6-3B64-D762-5A82-68E37CEE6A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09D0353-2A64-DD44-B789-FF33028AFCC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2EEED0F-F4FD-EEFD-3462-CC5C344C9FC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FE4B718-31E6-9D00-D692-FCF521BD862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C77DCD6-2A9D-470D-8F10-0D563C7DF1D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B3BCE74C-4ADF-D63B-3EBD-FC747B961FC1}"/>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A5417E2-98BD-CE30-27C4-D8EB97D38E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869C665-A60E-CF05-45E7-6E483BDB55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D7CA089F-4D9B-8CDE-4C13-064BC5C4678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00ED7507-0FB5-C815-88EE-F731455D0969}"/>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B62C9FA-3B4E-2961-6C58-B3E3A403A977}"/>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E84C982F-BCD6-FEC4-35D4-162948BA6FF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3527523-A258-4D6A-FB65-382A769964F6}"/>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8E48B3CF-7113-D1C9-58C5-401AA75E9EFE}"/>
              </a:ext>
            </a:extLst>
          </p:cNvPr>
          <p:cNvSpPr>
            <a:spLocks noChangeArrowheads="1"/>
          </p:cNvSpPr>
          <p:nvPr/>
        </p:nvSpPr>
        <p:spPr bwMode="auto">
          <a:xfrm>
            <a:off x="844706" y="2384159"/>
            <a:ext cx="105025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en-CA" sz="2800" dirty="0">
                <a:latin typeface="+mn-lt"/>
              </a:rPr>
              <a:t>9. Explain how one person could measure something and get a really big number, and a different person could measure something and get a small number.</a:t>
            </a:r>
          </a:p>
        </p:txBody>
      </p:sp>
    </p:spTree>
    <p:extLst>
      <p:ext uri="{BB962C8B-B14F-4D97-AF65-F5344CB8AC3E}">
        <p14:creationId xmlns:p14="http://schemas.microsoft.com/office/powerpoint/2010/main" val="34456961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A100F-0348-18F9-2935-376536715F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3EFEEB-36BA-D3C7-21CF-DC37FBB2FB8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81AEE1E-0E61-A3B8-98CA-0551D757C6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722D193-7B27-3234-2BF9-ABAA57FFC86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7B7DDB2-C5A8-6211-4CC1-450EA6CE536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E9C975F-42FD-2F05-4C8A-18FDF88DBDD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5CB0C5B-0940-49AE-1FAE-3360EC1686B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MEASUREMENT</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2F769E50-EBC7-DDAB-D0F5-14D791334BB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22F7315-AB37-4282-6D4C-7101BB6474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9997EBE-A44B-FB70-1D73-67F8BC0AAB4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82FC49A-67A8-6AFC-727A-F0FA8EB831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4FABA132-E608-94EF-9984-479F5953544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4AFC038-FA76-ACE2-54A7-48E1DC643088}"/>
              </a:ext>
            </a:extLst>
          </p:cNvPr>
          <p:cNvSpPr>
            <a:spLocks noChangeArrowheads="1"/>
          </p:cNvSpPr>
          <p:nvPr/>
        </p:nvSpPr>
        <p:spPr bwMode="auto">
          <a:xfrm>
            <a:off x="5593500" y="1897197"/>
            <a:ext cx="202753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DA7AF050-8479-301B-D128-0ACAAEEC875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D14C1C01-8554-DF2E-587C-BF9A9896C6B4}"/>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1">
            <a:extLst>
              <a:ext uri="{FF2B5EF4-FFF2-40B4-BE49-F238E27FC236}">
                <a16:creationId xmlns:a16="http://schemas.microsoft.com/office/drawing/2014/main" id="{4D29F0CE-19FF-098C-2258-1F64BE4C047F}"/>
              </a:ext>
            </a:extLst>
          </p:cNvPr>
          <p:cNvSpPr>
            <a:spLocks noChangeArrowheads="1"/>
          </p:cNvSpPr>
          <p:nvPr/>
        </p:nvSpPr>
        <p:spPr bwMode="auto">
          <a:xfrm>
            <a:off x="844706" y="2205118"/>
            <a:ext cx="105025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lang="en-CA" sz="2800" dirty="0">
                <a:latin typeface="+mn-lt"/>
              </a:rPr>
              <a:t>10. Explain how you could measure the length of a halfway at school if all you had was a 30cm ruler</a:t>
            </a:r>
          </a:p>
        </p:txBody>
      </p:sp>
    </p:spTree>
    <p:extLst>
      <p:ext uri="{BB962C8B-B14F-4D97-AF65-F5344CB8AC3E}">
        <p14:creationId xmlns:p14="http://schemas.microsoft.com/office/powerpoint/2010/main" val="24206004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D73EF4-C784-1964-FA9D-EC7339A0F8CE}"/>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EF7451FA-99BA-3901-8BF5-B34B1A0BD05B}"/>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ALGEBRA</a:t>
            </a:r>
          </a:p>
        </p:txBody>
      </p:sp>
      <p:grpSp>
        <p:nvGrpSpPr>
          <p:cNvPr id="3" name="Group 2">
            <a:extLst>
              <a:ext uri="{FF2B5EF4-FFF2-40B4-BE49-F238E27FC236}">
                <a16:creationId xmlns:a16="http://schemas.microsoft.com/office/drawing/2014/main" id="{A15B7F22-B200-3671-E8E7-2932F1E0175E}"/>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443F7CFF-EC57-7008-9326-B14074B20CC4}"/>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8AB8D2E3-B878-1E84-6D06-2763C3E7EA00}"/>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837DC9F2-A8A1-0E84-8843-03AC0B958D09}"/>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14518459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0EA48-4F6F-61A7-A083-240E5279C0A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BAA2A45-BC7D-3C4A-0C55-82D5BF6B305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51D1344-7423-E4EA-0DEA-F0C01C6A9FB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D948E9E-88C8-A5F1-0E89-AB26A01C5F1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E545B3D-595B-B4EA-182E-68339AE9326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3D7C309-2DC7-03A3-A056-25075488F3E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5BDB580-F3E1-5957-FF43-A6C0600435A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9A1E6A61-1AFE-9828-F56D-F0BDB754AF1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96E31CA0-336D-1B70-B8A6-34780EEAF6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FD37252-B67F-452A-4D54-F010F75323C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C3C6A278-E103-349E-A52F-BD05A4B03D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6D3C542-FC4D-9C08-E5B0-3FEB776DF2F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2E787131-E46E-90BC-FC06-7CAA0F4029D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FECD135B-49E2-F7B0-9B6B-BAEC1E837ED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Table 11">
            <a:extLst>
              <a:ext uri="{FF2B5EF4-FFF2-40B4-BE49-F238E27FC236}">
                <a16:creationId xmlns:a16="http://schemas.microsoft.com/office/drawing/2014/main" id="{526B85B4-5A8B-B7A8-FEA5-FD24AB16B4A3}"/>
              </a:ext>
            </a:extLst>
          </p:cNvPr>
          <p:cNvGraphicFramePr>
            <a:graphicFrameLocks noGrp="1"/>
          </p:cNvGraphicFramePr>
          <p:nvPr>
            <p:extLst>
              <p:ext uri="{D42A27DB-BD31-4B8C-83A1-F6EECF244321}">
                <p14:modId xmlns:p14="http://schemas.microsoft.com/office/powerpoint/2010/main" val="1604403720"/>
              </p:ext>
            </p:extLst>
          </p:nvPr>
        </p:nvGraphicFramePr>
        <p:xfrm>
          <a:off x="1918386" y="2369964"/>
          <a:ext cx="8355227" cy="3816350"/>
        </p:xfrm>
        <a:graphic>
          <a:graphicData uri="http://schemas.openxmlformats.org/drawingml/2006/table">
            <a:tbl>
              <a:tblPr firstRow="1" firstCol="1" bandRow="1">
                <a:tableStyleId>{5C22544A-7EE6-4342-B048-85BDC9FD1C3A}</a:tableStyleId>
              </a:tblPr>
              <a:tblGrid>
                <a:gridCol w="4722341">
                  <a:extLst>
                    <a:ext uri="{9D8B030D-6E8A-4147-A177-3AD203B41FA5}">
                      <a16:colId xmlns:a16="http://schemas.microsoft.com/office/drawing/2014/main" val="982801649"/>
                    </a:ext>
                  </a:extLst>
                </a:gridCol>
                <a:gridCol w="3632886">
                  <a:extLst>
                    <a:ext uri="{9D8B030D-6E8A-4147-A177-3AD203B41FA5}">
                      <a16:colId xmlns:a16="http://schemas.microsoft.com/office/drawing/2014/main" val="1062236352"/>
                    </a:ext>
                  </a:extLst>
                </a:gridCol>
              </a:tblGrid>
              <a:tr h="438150">
                <a:tc>
                  <a:txBody>
                    <a:bodyPr/>
                    <a:lstStyle/>
                    <a:p>
                      <a:pPr>
                        <a:buNone/>
                      </a:pPr>
                      <a:r>
                        <a:rPr lang="en-CA" sz="2000" b="0" kern="100" dirty="0">
                          <a:solidFill>
                            <a:schemeClr val="tx1"/>
                          </a:solidFill>
                          <a:effectLst/>
                        </a:rPr>
                        <a:t>EQUATION</a:t>
                      </a:r>
                      <a:endParaRPr lang="en-US" sz="2000" b="0" dirty="0">
                        <a:solidFill>
                          <a:schemeClr val="tx1"/>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0" kern="100" dirty="0">
                          <a:solidFill>
                            <a:schemeClr val="tx1"/>
                          </a:solidFill>
                          <a:effectLst/>
                        </a:rPr>
                        <a:t>SOLUTION </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155304"/>
                  </a:ext>
                </a:extLst>
              </a:tr>
              <a:tr h="438150">
                <a:tc>
                  <a:txBody>
                    <a:bodyPr/>
                    <a:lstStyle/>
                    <a:p>
                      <a:pPr>
                        <a:buNone/>
                      </a:pPr>
                      <a:r>
                        <a:rPr lang="en-CA" sz="3600" b="0" dirty="0">
                          <a:solidFill>
                            <a:schemeClr val="tx1"/>
                          </a:solidFill>
                          <a:effectLst/>
                        </a:rPr>
                        <a:t>a. 🍓+ 4 = 9</a:t>
                      </a:r>
                      <a:endParaRPr lang="en-CA" sz="3600" b="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3600" b="0">
                          <a:solidFill>
                            <a:schemeClr val="tx1"/>
                          </a:solidFill>
                          <a:effectLst/>
                        </a:rPr>
                        <a:t>🍓=</a:t>
                      </a:r>
                      <a:endParaRPr lang="en-CA" sz="3600" b="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5896855"/>
                  </a:ext>
                </a:extLst>
              </a:tr>
              <a:tr h="438150">
                <a:tc>
                  <a:txBody>
                    <a:bodyPr/>
                    <a:lstStyle/>
                    <a:p>
                      <a:pPr>
                        <a:buNone/>
                      </a:pPr>
                      <a:r>
                        <a:rPr lang="en-CA" sz="3600" b="0" dirty="0">
                          <a:solidFill>
                            <a:schemeClr val="tx1"/>
                          </a:solidFill>
                          <a:effectLst/>
                        </a:rPr>
                        <a:t>b. 3 + 🐶= 10</a:t>
                      </a:r>
                      <a:endParaRPr lang="en-CA" sz="3600" b="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3600" b="0">
                          <a:solidFill>
                            <a:schemeClr val="tx1"/>
                          </a:solidFill>
                          <a:effectLst/>
                        </a:rPr>
                        <a:t>🐶=</a:t>
                      </a:r>
                      <a:endParaRPr lang="en-CA" sz="3600" b="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700466"/>
                  </a:ext>
                </a:extLst>
              </a:tr>
              <a:tr h="438150">
                <a:tc>
                  <a:txBody>
                    <a:bodyPr/>
                    <a:lstStyle/>
                    <a:p>
                      <a:pPr>
                        <a:buNone/>
                      </a:pPr>
                      <a:r>
                        <a:rPr lang="en-CA" sz="3600" b="0">
                          <a:solidFill>
                            <a:schemeClr val="tx1"/>
                          </a:solidFill>
                          <a:effectLst/>
                        </a:rPr>
                        <a:t>c. 12 = 🌵+ 6 </a:t>
                      </a:r>
                      <a:endParaRPr lang="en-CA" sz="3600" b="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3600" b="0" dirty="0">
                          <a:solidFill>
                            <a:schemeClr val="tx1"/>
                          </a:solidFill>
                          <a:effectLst/>
                        </a:rPr>
                        <a:t>🌵=</a:t>
                      </a:r>
                      <a:endParaRPr lang="en-CA" sz="3600" b="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2789796"/>
                  </a:ext>
                </a:extLst>
              </a:tr>
              <a:tr h="438150">
                <a:tc>
                  <a:txBody>
                    <a:bodyPr/>
                    <a:lstStyle/>
                    <a:p>
                      <a:pPr>
                        <a:buNone/>
                      </a:pPr>
                      <a:r>
                        <a:rPr lang="en-CA" sz="3600" b="0">
                          <a:solidFill>
                            <a:schemeClr val="tx1"/>
                          </a:solidFill>
                          <a:effectLst/>
                        </a:rPr>
                        <a:t>d. 11 - 🐻= 6</a:t>
                      </a:r>
                      <a:endParaRPr lang="en-CA" sz="3600" b="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3600" b="0" dirty="0">
                          <a:solidFill>
                            <a:schemeClr val="tx1"/>
                          </a:solidFill>
                          <a:effectLst/>
                        </a:rPr>
                        <a:t>🐻= </a:t>
                      </a:r>
                      <a:endParaRPr lang="en-CA" sz="3600" b="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139607"/>
                  </a:ext>
                </a:extLst>
              </a:tr>
              <a:tr h="438150">
                <a:tc>
                  <a:txBody>
                    <a:bodyPr/>
                    <a:lstStyle/>
                    <a:p>
                      <a:pPr>
                        <a:buNone/>
                      </a:pPr>
                      <a:r>
                        <a:rPr lang="en-CA" sz="3600" b="0" dirty="0">
                          <a:solidFill>
                            <a:schemeClr val="tx1"/>
                          </a:solidFill>
                          <a:effectLst/>
                        </a:rPr>
                        <a:t>e. 🍄- 10 = 15</a:t>
                      </a:r>
                      <a:endParaRPr lang="en-CA" sz="3600" b="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CA" sz="3600" b="0" dirty="0">
                          <a:solidFill>
                            <a:schemeClr val="tx1"/>
                          </a:solidFill>
                          <a:effectLst/>
                        </a:rPr>
                        <a:t>🍄=</a:t>
                      </a:r>
                      <a:r>
                        <a:rPr lang="en-CA" sz="3600" b="0" kern="100" dirty="0">
                          <a:solidFill>
                            <a:schemeClr val="tx1"/>
                          </a:solidFill>
                          <a:effectLst/>
                        </a:rPr>
                        <a:t> </a:t>
                      </a:r>
                      <a:endParaRPr lang="en-CA" sz="3600" b="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0521100"/>
                  </a:ext>
                </a:extLst>
              </a:tr>
            </a:tbl>
          </a:graphicData>
        </a:graphic>
      </p:graphicFrame>
      <p:sp>
        <p:nvSpPr>
          <p:cNvPr id="18" name="Rectangle 1">
            <a:extLst>
              <a:ext uri="{FF2B5EF4-FFF2-40B4-BE49-F238E27FC236}">
                <a16:creationId xmlns:a16="http://schemas.microsoft.com/office/drawing/2014/main" id="{03AB94F4-47E8-95F0-0D01-FB6C82A99AF7}"/>
              </a:ext>
            </a:extLst>
          </p:cNvPr>
          <p:cNvSpPr>
            <a:spLocks noChangeArrowheads="1"/>
          </p:cNvSpPr>
          <p:nvPr/>
        </p:nvSpPr>
        <p:spPr bwMode="auto">
          <a:xfrm>
            <a:off x="838200" y="1676506"/>
            <a:ext cx="9360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ea typeface="Times New Roman" panose="02020603050405020304" pitchFamily="18" charset="0"/>
              </a:rPr>
              <a:t>1.  </a:t>
            </a: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Can you solve the equations (number sentences) below?</a:t>
            </a:r>
            <a:endParaRPr kumimoji="0" lang="en-US" altLang="en-US" sz="2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188710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4BA0F-AC9B-D6A2-441A-54F25BEBD71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F330F35-4632-8908-AA6D-18A3DE48561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CB39A90-186C-1B72-8011-E79A2BF1A1E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75D554A-16DF-2A06-C33C-C85167B216D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71D8329-9A5D-EFAE-C0FC-7609383CFB2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D475244-0406-9D4B-8816-D597DE6F82C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D77B8EBC-59FE-FEED-C42C-DBBF4C84802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B0599FE-9632-1506-464D-00716451E4E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EF81488-4F1B-A549-BBDF-C0CA9A70BE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677E4BDD-2AC2-2699-8D23-4D41F28208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CCCAD839-5277-D578-BFF4-43F7C953280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CB4748B-F621-649E-33E8-66D113AD2C57}"/>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497D00A0-6832-A3B5-DE11-7A26548C27C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8A1A6B94-F709-BDA6-06CB-4FAC606E71A1}"/>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EF697DA5-D010-B9B5-B422-844F5579D0AB}"/>
              </a:ext>
            </a:extLst>
          </p:cNvPr>
          <p:cNvSpPr>
            <a:spLocks noChangeArrowheads="1"/>
          </p:cNvSpPr>
          <p:nvPr/>
        </p:nvSpPr>
        <p:spPr bwMode="auto">
          <a:xfrm>
            <a:off x="813486" y="2028616"/>
            <a:ext cx="297164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2. Fill in the blank:</a:t>
            </a:r>
          </a:p>
          <a:p>
            <a:endParaRPr lang="en-CA" sz="2800" dirty="0"/>
          </a:p>
          <a:p>
            <a:r>
              <a:rPr lang="en-CA" sz="4000" dirty="0"/>
              <a:t>5 + ⬜ = 10</a:t>
            </a:r>
          </a:p>
          <a:p>
            <a:endParaRPr lang="en-CA" sz="4000" dirty="0"/>
          </a:p>
          <a:p>
            <a:r>
              <a:rPr lang="en-CA" sz="4000" dirty="0"/>
              <a:t>⬜ = ______</a:t>
            </a:r>
          </a:p>
        </p:txBody>
      </p:sp>
    </p:spTree>
    <p:extLst>
      <p:ext uri="{BB962C8B-B14F-4D97-AF65-F5344CB8AC3E}">
        <p14:creationId xmlns:p14="http://schemas.microsoft.com/office/powerpoint/2010/main" val="1474396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F75B0-1992-BB32-7B1C-1C8DD6C9A8A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C565FD1-D250-E80B-CFB9-1EBA12BD882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6EFB4F0-1620-5274-3BBF-691DC271D22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44F525-2B5E-A4E4-D92E-544CAE20639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718DF27-5AE1-1861-1715-0FA219DDD9D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8AFDC2EB-6694-9966-A519-49F41D752D4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EC3C8210-0CBB-8981-14B5-A04FC22D2C5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5F40150-AB8D-5716-0104-16578247BF4C}"/>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32222341-E48F-5E32-7C3F-051F90DE31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E269955-B647-0E38-CF0E-DDDFBBFA5C9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969785C-1DE0-3639-A135-9FB92F9CBA1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FA79B98-1EA5-793C-B320-72B265A97A82}"/>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7DEED2F0-CAD5-3AD1-99BD-7781A20AAFF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998C8757-61EA-BC55-3C59-5EE4343A66D4}"/>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369CF83B-2F45-0032-C320-C247B90BF084}"/>
              </a:ext>
            </a:extLst>
          </p:cNvPr>
          <p:cNvSpPr>
            <a:spLocks noChangeArrowheads="1"/>
          </p:cNvSpPr>
          <p:nvPr/>
        </p:nvSpPr>
        <p:spPr bwMode="auto">
          <a:xfrm>
            <a:off x="680782" y="2179262"/>
            <a:ext cx="9281452"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3. Which of these number sentences is correct (balanced)?</a:t>
            </a:r>
            <a:br>
              <a:rPr lang="en-CA" sz="2800" dirty="0"/>
            </a:br>
            <a:r>
              <a:rPr lang="en-CA" sz="4000" dirty="0"/>
              <a:t> a. 6 + 2 = 7</a:t>
            </a:r>
            <a:br>
              <a:rPr lang="en-CA" sz="4000" dirty="0"/>
            </a:br>
            <a:r>
              <a:rPr lang="en-CA" sz="4000" dirty="0"/>
              <a:t> b. 4 + 3 = 8</a:t>
            </a:r>
            <a:br>
              <a:rPr lang="en-CA" sz="4000" dirty="0"/>
            </a:br>
            <a:r>
              <a:rPr lang="en-CA" sz="4000" dirty="0"/>
              <a:t> c. 5 + 5 = 10</a:t>
            </a:r>
            <a:br>
              <a:rPr lang="en-CA" sz="4000" dirty="0"/>
            </a:br>
            <a:r>
              <a:rPr lang="en-CA" sz="4000" dirty="0"/>
              <a:t> d. 3 + 3 = 5</a:t>
            </a:r>
          </a:p>
        </p:txBody>
      </p:sp>
    </p:spTree>
    <p:extLst>
      <p:ext uri="{BB962C8B-B14F-4D97-AF65-F5344CB8AC3E}">
        <p14:creationId xmlns:p14="http://schemas.microsoft.com/office/powerpoint/2010/main" val="80805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3CCC-C681-88E7-9293-894549C3349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D0B0748-0DEB-3052-699C-AA07190D9BC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82DE1FF-AF61-9F1C-6561-2A6485DFFF7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9493BAF-BACB-E62C-DCE6-8B2B4FA0FF2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927C22A-4DD7-C785-219C-992D5326C07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5CE4E1B6-EC3D-3DBD-6950-C7172B8601A9}"/>
              </a:ext>
            </a:extLst>
          </p:cNvPr>
          <p:cNvSpPr>
            <a:spLocks noChangeArrowheads="1"/>
          </p:cNvSpPr>
          <p:nvPr/>
        </p:nvSpPr>
        <p:spPr bwMode="auto">
          <a:xfrm>
            <a:off x="660920" y="2140223"/>
            <a:ext cx="10484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 4. Which number is halfway between 50 and 100? </a:t>
            </a:r>
          </a:p>
        </p:txBody>
      </p:sp>
      <p:sp>
        <p:nvSpPr>
          <p:cNvPr id="2" name="Text Box 2">
            <a:extLst>
              <a:ext uri="{FF2B5EF4-FFF2-40B4-BE49-F238E27FC236}">
                <a16:creationId xmlns:a16="http://schemas.microsoft.com/office/drawing/2014/main" id="{A530C7E6-8283-2342-C897-D1957C3E0529}"/>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37812ADE-9E91-34B5-C1EB-D0C5FB1749BE}"/>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885322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D977D-A976-591A-A39F-34D1F9B6E4C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CEF82AD-1FB8-CC06-9291-F341D5588E9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0251A83-10A6-B4D4-2D09-792305696D5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A696027-1E84-C28A-EFA6-3321907BBD4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AB9FB2D-7396-92CF-B0CF-EA600089A3A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402F66D-240C-84E7-6043-2070D33FCBDE}"/>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E4818A2E-D29A-C2E1-23C8-758BD0583BB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D321B53-6471-86AD-23A0-5C969D73B4CF}"/>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283FC5C-E79A-4ECF-400C-41FA5E6113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ACA0885-D59C-3778-7A0C-38C28D02E0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DCC2D99-F70E-BB2C-6A83-D73C864D45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007E1B7-5978-91C1-91D6-8BBAABC3256E}"/>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F376F8D-0D12-611D-7AB9-8213E0BA7FB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D9C99304-3C07-488C-0ACF-AEA5F582052E}"/>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731B3AA5-CC01-B356-734B-B216A03CB934}"/>
              </a:ext>
            </a:extLst>
          </p:cNvPr>
          <p:cNvGraphicFramePr>
            <a:graphicFrameLocks noGrp="1"/>
          </p:cNvGraphicFramePr>
          <p:nvPr>
            <p:extLst>
              <p:ext uri="{D42A27DB-BD31-4B8C-83A1-F6EECF244321}">
                <p14:modId xmlns:p14="http://schemas.microsoft.com/office/powerpoint/2010/main" val="2092404157"/>
              </p:ext>
            </p:extLst>
          </p:nvPr>
        </p:nvGraphicFramePr>
        <p:xfrm>
          <a:off x="4452761" y="1457415"/>
          <a:ext cx="7455029" cy="5293932"/>
        </p:xfrm>
        <a:graphic>
          <a:graphicData uri="http://schemas.openxmlformats.org/drawingml/2006/table">
            <a:tbl>
              <a:tblPr firstRow="1" firstCol="1" bandRow="1">
                <a:tableStyleId>{5C22544A-7EE6-4342-B048-85BDC9FD1C3A}</a:tableStyleId>
              </a:tblPr>
              <a:tblGrid>
                <a:gridCol w="5247948">
                  <a:extLst>
                    <a:ext uri="{9D8B030D-6E8A-4147-A177-3AD203B41FA5}">
                      <a16:colId xmlns:a16="http://schemas.microsoft.com/office/drawing/2014/main" val="299626666"/>
                    </a:ext>
                  </a:extLst>
                </a:gridCol>
                <a:gridCol w="2207081">
                  <a:extLst>
                    <a:ext uri="{9D8B030D-6E8A-4147-A177-3AD203B41FA5}">
                      <a16:colId xmlns:a16="http://schemas.microsoft.com/office/drawing/2014/main" val="2151854656"/>
                    </a:ext>
                  </a:extLst>
                </a:gridCol>
              </a:tblGrid>
              <a:tr h="469514">
                <a:tc>
                  <a:txBody>
                    <a:bodyPr/>
                    <a:lstStyle/>
                    <a:p>
                      <a:pPr>
                        <a:lnSpc>
                          <a:spcPct val="115000"/>
                        </a:lnSpc>
                        <a:buNone/>
                      </a:pPr>
                      <a:r>
                        <a:rPr lang="en-CA" sz="2400" b="0" kern="100" dirty="0">
                          <a:solidFill>
                            <a:schemeClr val="tx1"/>
                          </a:solidFill>
                          <a:effectLst/>
                        </a:rPr>
                        <a:t>Questions</a:t>
                      </a:r>
                      <a:endParaRPr lang="en-CA" sz="24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400" b="0" kern="100" dirty="0">
                          <a:solidFill>
                            <a:schemeClr val="tx1"/>
                          </a:solidFill>
                          <a:effectLst/>
                        </a:rPr>
                        <a:t>Answers</a:t>
                      </a:r>
                      <a:endParaRPr lang="en-CA" sz="24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12822"/>
                  </a:ext>
                </a:extLst>
              </a:tr>
              <a:tr h="531025">
                <a:tc>
                  <a:txBody>
                    <a:bodyPr/>
                    <a:lstStyle/>
                    <a:p>
                      <a:pPr>
                        <a:lnSpc>
                          <a:spcPct val="115000"/>
                        </a:lnSpc>
                        <a:buNone/>
                      </a:pPr>
                      <a:r>
                        <a:rPr lang="en-CA" sz="2800" b="0" kern="100" dirty="0">
                          <a:solidFill>
                            <a:schemeClr val="tx1"/>
                          </a:solidFill>
                          <a:effectLst/>
                        </a:rPr>
                        <a:t>⬜+ 3 = 12</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a:solidFill>
                            <a:schemeClr val="tx1"/>
                          </a:solidFill>
                          <a:effectLst/>
                        </a:rPr>
                        <a:t>2</a:t>
                      </a:r>
                      <a:endParaRPr lang="en-CA" sz="2800" kern="10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080085"/>
                  </a:ext>
                </a:extLst>
              </a:tr>
              <a:tr h="531025">
                <a:tc>
                  <a:txBody>
                    <a:bodyPr/>
                    <a:lstStyle/>
                    <a:p>
                      <a:pPr>
                        <a:lnSpc>
                          <a:spcPct val="115000"/>
                        </a:lnSpc>
                        <a:buNone/>
                      </a:pPr>
                      <a:r>
                        <a:rPr lang="en-CA" sz="2800" b="0" kern="100" dirty="0">
                          <a:solidFill>
                            <a:schemeClr val="tx1"/>
                          </a:solidFill>
                          <a:effectLst/>
                        </a:rPr>
                        <a:t>4 + ⬜ = 6 </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a:solidFill>
                            <a:schemeClr val="tx1"/>
                          </a:solidFill>
                          <a:effectLst/>
                        </a:rPr>
                        <a:t>4</a:t>
                      </a:r>
                      <a:endParaRPr lang="en-CA" sz="2800" kern="10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209693"/>
                  </a:ext>
                </a:extLst>
              </a:tr>
              <a:tr h="531025">
                <a:tc>
                  <a:txBody>
                    <a:bodyPr/>
                    <a:lstStyle/>
                    <a:p>
                      <a:pPr>
                        <a:lnSpc>
                          <a:spcPct val="115000"/>
                        </a:lnSpc>
                        <a:buNone/>
                      </a:pPr>
                      <a:r>
                        <a:rPr lang="en-CA" sz="2800" b="0" kern="100" dirty="0">
                          <a:solidFill>
                            <a:schemeClr val="tx1"/>
                          </a:solidFill>
                          <a:effectLst/>
                        </a:rPr>
                        <a:t>10 + ⬜ = 15</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dirty="0">
                          <a:solidFill>
                            <a:schemeClr val="tx1"/>
                          </a:solidFill>
                          <a:effectLst/>
                        </a:rPr>
                        <a:t>3</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686050"/>
                  </a:ext>
                </a:extLst>
              </a:tr>
              <a:tr h="531025">
                <a:tc>
                  <a:txBody>
                    <a:bodyPr/>
                    <a:lstStyle/>
                    <a:p>
                      <a:pPr>
                        <a:lnSpc>
                          <a:spcPct val="115000"/>
                        </a:lnSpc>
                        <a:buNone/>
                      </a:pPr>
                      <a:r>
                        <a:rPr lang="en-CA" sz="2800" b="0" kern="100" dirty="0">
                          <a:solidFill>
                            <a:schemeClr val="tx1"/>
                          </a:solidFill>
                          <a:effectLst/>
                        </a:rPr>
                        <a:t>⬜ - 3 = 7</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dirty="0">
                          <a:solidFill>
                            <a:schemeClr val="tx1"/>
                          </a:solidFill>
                          <a:effectLst/>
                        </a:rPr>
                        <a:t>9</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732021"/>
                  </a:ext>
                </a:extLst>
              </a:tr>
              <a:tr h="531025">
                <a:tc>
                  <a:txBody>
                    <a:bodyPr/>
                    <a:lstStyle/>
                    <a:p>
                      <a:pPr>
                        <a:lnSpc>
                          <a:spcPct val="115000"/>
                        </a:lnSpc>
                        <a:buNone/>
                      </a:pPr>
                      <a:r>
                        <a:rPr lang="en-CA" sz="2800" b="0" kern="100" dirty="0">
                          <a:solidFill>
                            <a:schemeClr val="tx1"/>
                          </a:solidFill>
                          <a:effectLst/>
                        </a:rPr>
                        <a:t>14 - ⬜ = 10</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dirty="0">
                          <a:solidFill>
                            <a:schemeClr val="tx1"/>
                          </a:solidFill>
                          <a:effectLst/>
                        </a:rPr>
                        <a:t>8</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2237313"/>
                  </a:ext>
                </a:extLst>
              </a:tr>
              <a:tr h="531025">
                <a:tc>
                  <a:txBody>
                    <a:bodyPr/>
                    <a:lstStyle/>
                    <a:p>
                      <a:pPr>
                        <a:lnSpc>
                          <a:spcPct val="115000"/>
                        </a:lnSpc>
                        <a:buNone/>
                      </a:pPr>
                      <a:r>
                        <a:rPr lang="en-CA" sz="2800" b="0" kern="100" dirty="0">
                          <a:solidFill>
                            <a:schemeClr val="tx1"/>
                          </a:solidFill>
                          <a:effectLst/>
                        </a:rPr>
                        <a:t>⬜+ 8 = 11</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dirty="0">
                          <a:solidFill>
                            <a:schemeClr val="tx1"/>
                          </a:solidFill>
                          <a:effectLst/>
                        </a:rPr>
                        <a:t>6</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080314"/>
                  </a:ext>
                </a:extLst>
              </a:tr>
              <a:tr h="531025">
                <a:tc>
                  <a:txBody>
                    <a:bodyPr/>
                    <a:lstStyle/>
                    <a:p>
                      <a:pPr>
                        <a:lnSpc>
                          <a:spcPct val="115000"/>
                        </a:lnSpc>
                        <a:buNone/>
                      </a:pPr>
                      <a:r>
                        <a:rPr lang="en-CA" sz="2800" b="0" kern="100" dirty="0">
                          <a:solidFill>
                            <a:schemeClr val="tx1"/>
                          </a:solidFill>
                          <a:effectLst/>
                        </a:rPr>
                        <a:t>19 - ⬜= 11</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dirty="0">
                          <a:solidFill>
                            <a:schemeClr val="tx1"/>
                          </a:solidFill>
                          <a:effectLst/>
                        </a:rPr>
                        <a:t>10</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4864281"/>
                  </a:ext>
                </a:extLst>
              </a:tr>
              <a:tr h="531025">
                <a:tc>
                  <a:txBody>
                    <a:bodyPr/>
                    <a:lstStyle/>
                    <a:p>
                      <a:pPr>
                        <a:lnSpc>
                          <a:spcPct val="115000"/>
                        </a:lnSpc>
                        <a:buNone/>
                      </a:pPr>
                      <a:r>
                        <a:rPr lang="en-CA" sz="2800" b="0" kern="100" dirty="0">
                          <a:solidFill>
                            <a:schemeClr val="tx1"/>
                          </a:solidFill>
                          <a:effectLst/>
                        </a:rPr>
                        <a:t>14 + ⬜ = 20</a:t>
                      </a:r>
                      <a:endParaRPr lang="en-CA" sz="2800" b="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kern="100" dirty="0">
                          <a:solidFill>
                            <a:schemeClr val="tx1"/>
                          </a:solidFill>
                          <a:effectLst/>
                        </a:rPr>
                        <a:t>5</a:t>
                      </a:r>
                      <a:endParaRPr lang="en-CA" sz="2800" kern="100" dirty="0">
                        <a:solidFill>
                          <a:schemeClr val="tx1"/>
                        </a:solidFill>
                        <a:effectLst/>
                        <a:latin typeface="Aptos" panose="020B0004020202020204" pitchFamily="34"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7362840"/>
                  </a:ext>
                </a:extLst>
              </a:tr>
            </a:tbl>
          </a:graphicData>
        </a:graphic>
      </p:graphicFrame>
      <p:sp>
        <p:nvSpPr>
          <p:cNvPr id="12" name="Rectangle 1">
            <a:extLst>
              <a:ext uri="{FF2B5EF4-FFF2-40B4-BE49-F238E27FC236}">
                <a16:creationId xmlns:a16="http://schemas.microsoft.com/office/drawing/2014/main" id="{E2DE83EB-F29D-196E-C373-800C1AA55DED}"/>
              </a:ext>
            </a:extLst>
          </p:cNvPr>
          <p:cNvSpPr>
            <a:spLocks noChangeArrowheads="1"/>
          </p:cNvSpPr>
          <p:nvPr/>
        </p:nvSpPr>
        <p:spPr bwMode="auto">
          <a:xfrm>
            <a:off x="284210" y="2263234"/>
            <a:ext cx="386249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4</a:t>
            </a:r>
            <a:r>
              <a:rPr kumimoji="0" lang="en-US" altLang="en-US" sz="2800" b="0" i="0" u="none" strike="noStrike" cap="none" normalizeH="0" baseline="0" dirty="0">
                <a:ln>
                  <a:noFill/>
                </a:ln>
                <a:solidFill>
                  <a:schemeClr val="tx1"/>
                </a:solidFill>
                <a:effectLst/>
                <a:ea typeface="Times New Roman" panose="02020603050405020304" pitchFamily="18" charset="0"/>
              </a:rPr>
              <a:t>. Can you match the unknowns in each of the questions in the left column with an answer from the right column? Draw lines to show your matches.</a:t>
            </a:r>
          </a:p>
        </p:txBody>
      </p:sp>
    </p:spTree>
    <p:extLst>
      <p:ext uri="{BB962C8B-B14F-4D97-AF65-F5344CB8AC3E}">
        <p14:creationId xmlns:p14="http://schemas.microsoft.com/office/powerpoint/2010/main" val="11736738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08B0D-2C4F-A678-255F-7B18FD09128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B697F97-12F0-69F3-78E6-4659F875678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7103D58-7E81-C591-F2E5-5ECBE308BC1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1E9CF94-2796-B012-0489-54268BB648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3629953-9E7B-3968-D454-064E59C7B61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09F0311-1468-ECD2-D86E-9DE01607CF2E}"/>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432A263-726C-2BF4-1B3A-194B6B35E61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6FD4F054-B354-636C-3A55-FA23FA9C40F6}"/>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8756E2E-29FD-6A0F-9DDE-6D4CBD07D16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E28EEF5-80DC-8633-EDC8-A937AFF949F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B14048-A071-1DDF-6A79-169A60D39B3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4CDD218E-7077-DB99-50CD-F99BC21BF71E}"/>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9CFD0FA2-4E65-F740-1F36-4BAD81E5BDB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D5D6B48A-F0B5-859A-AB72-8A3C2E7D6DDD}"/>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6110C889-53BD-9989-1825-AF8FF1AD197A}"/>
              </a:ext>
            </a:extLst>
          </p:cNvPr>
          <p:cNvSpPr>
            <a:spLocks noChangeArrowheads="1"/>
          </p:cNvSpPr>
          <p:nvPr/>
        </p:nvSpPr>
        <p:spPr bwMode="auto">
          <a:xfrm>
            <a:off x="934757" y="2284294"/>
            <a:ext cx="527657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5. What number makes this true?</a:t>
            </a:r>
          </a:p>
          <a:p>
            <a:endParaRPr lang="en-CA" sz="2800" dirty="0"/>
          </a:p>
          <a:p>
            <a:r>
              <a:rPr lang="en-CA" sz="4000" dirty="0"/>
              <a:t>⬜ – 3 = 4</a:t>
            </a:r>
          </a:p>
          <a:p>
            <a:endParaRPr lang="en-CA" sz="4000" dirty="0"/>
          </a:p>
          <a:p>
            <a:r>
              <a:rPr lang="en-CA" sz="4000" dirty="0"/>
              <a:t>⬜= _____</a:t>
            </a:r>
          </a:p>
        </p:txBody>
      </p:sp>
    </p:spTree>
    <p:extLst>
      <p:ext uri="{BB962C8B-B14F-4D97-AF65-F5344CB8AC3E}">
        <p14:creationId xmlns:p14="http://schemas.microsoft.com/office/powerpoint/2010/main" val="28448319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A9E7-5DD3-E0D2-806B-554656E48D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D56865-8A41-80AB-C7FA-FB832D7423C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A833302-0137-D641-7440-580518EDAD0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078C8BB-539C-1C9A-CB66-B7F6C1D567D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3AF9064-BA6F-40F3-04E9-71B2AD72F1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58D0F0C-B33C-9541-046F-CFD102015D9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4270D7D1-D41F-0938-EEDE-9704A6AD141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92C383F-34AC-0D84-366D-F9DDEF5343E6}"/>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4BE3729-0F40-D89B-27B6-36E77ECE1FC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242010D-060D-F672-169E-51EDA77A69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F31210B-FD53-6904-2711-8E0CFF6129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740E1C49-ECE9-22D3-5AE9-DE9210CCDC2C}"/>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A4A11A07-6B2E-F28F-DADB-DB42D1E73E9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19ED9668-7FE8-9E01-2619-21F7FE529BEC}"/>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FE2E3B54-9F1F-28B8-0882-A1B39CC63626}"/>
              </a:ext>
            </a:extLst>
          </p:cNvPr>
          <p:cNvSpPr>
            <a:spLocks noChangeArrowheads="1"/>
          </p:cNvSpPr>
          <p:nvPr/>
        </p:nvSpPr>
        <p:spPr bwMode="auto">
          <a:xfrm>
            <a:off x="1150208" y="2088412"/>
            <a:ext cx="777417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6. Which equation shows the same total as 7 + 2?</a:t>
            </a:r>
          </a:p>
          <a:p>
            <a:r>
              <a:rPr lang="en-CA" sz="4000" dirty="0"/>
              <a:t>a. 8 + 2</a:t>
            </a:r>
          </a:p>
          <a:p>
            <a:r>
              <a:rPr lang="en-CA" sz="4000" dirty="0"/>
              <a:t>b. 6 + 3</a:t>
            </a:r>
          </a:p>
          <a:p>
            <a:r>
              <a:rPr lang="en-CA" sz="4000" dirty="0"/>
              <a:t>c. 5 + 1</a:t>
            </a:r>
          </a:p>
          <a:p>
            <a:r>
              <a:rPr lang="en-CA" sz="4000" dirty="0"/>
              <a:t>e. 4 + 2</a:t>
            </a:r>
          </a:p>
        </p:txBody>
      </p:sp>
    </p:spTree>
    <p:extLst>
      <p:ext uri="{BB962C8B-B14F-4D97-AF65-F5344CB8AC3E}">
        <p14:creationId xmlns:p14="http://schemas.microsoft.com/office/powerpoint/2010/main" val="25517570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2793-2E93-0410-BEEC-16D4AF07C2C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16D9EE9-B9AE-424D-A9CE-06CD983B516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61DD45D-341A-81FB-5037-C728DE06E3C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D61EC1A-0289-7E62-B1E0-759D8BD9CC3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8A1E85-3A0A-F51E-B9CC-F57F2C69EA5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A9EA21A1-FDCC-49DE-F8B3-6C664E1BBB23}"/>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D349261-528D-A0E1-3594-77B94B894D7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FA433FD-7E32-A1BD-7A98-B3D6D03C96B1}"/>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D676BBA-28AE-DC34-8661-6497769C7F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36968B6-5640-28A3-7D30-9D3D49EF4C4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1D69887-BB16-95D2-D439-2C9BC4AE84F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60A15C72-8326-9844-4507-2128FC556E37}"/>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564D76C-15D7-EC8C-8BB0-62807D97441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8BE38DB1-7968-39C8-9DF7-10980C1EDA0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8F98AC82-9112-5442-6585-B3D6DE9B1B5E}"/>
              </a:ext>
            </a:extLst>
          </p:cNvPr>
          <p:cNvSpPr>
            <a:spLocks noChangeArrowheads="1"/>
          </p:cNvSpPr>
          <p:nvPr/>
        </p:nvSpPr>
        <p:spPr bwMode="auto">
          <a:xfrm>
            <a:off x="1150208" y="2180746"/>
            <a:ext cx="527657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7. What number makes this true?</a:t>
            </a:r>
          </a:p>
          <a:p>
            <a:endParaRPr lang="en-CA" sz="2800" dirty="0"/>
          </a:p>
          <a:p>
            <a:r>
              <a:rPr lang="en-CA" sz="2800" dirty="0"/>
              <a:t> </a:t>
            </a:r>
            <a:r>
              <a:rPr lang="en-CA" sz="4000" dirty="0"/>
              <a:t>8 = 5 + ⬜</a:t>
            </a:r>
          </a:p>
          <a:p>
            <a:r>
              <a:rPr lang="en-CA" sz="4000" dirty="0"/>
              <a:t> </a:t>
            </a:r>
          </a:p>
          <a:p>
            <a:r>
              <a:rPr lang="en-CA" sz="4000" dirty="0"/>
              <a:t>⬜ = _____</a:t>
            </a:r>
          </a:p>
        </p:txBody>
      </p:sp>
    </p:spTree>
    <p:extLst>
      <p:ext uri="{BB962C8B-B14F-4D97-AF65-F5344CB8AC3E}">
        <p14:creationId xmlns:p14="http://schemas.microsoft.com/office/powerpoint/2010/main" val="168527906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840E-41C4-5205-752E-C8E9A538D95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EDED44E-4D05-7532-A588-49465E2CA45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1245446-C0E6-82EE-7AEE-52CB5F13A3A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17DBF6C-E918-DF0B-26F2-6392B161AEF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4FCE87C-90AF-3622-2876-80CB434C4F6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FCA1336E-0F0E-A137-77A4-477F62F35DF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81F9FF1-7792-9389-5FE1-5176ED60D2C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E53477D-BA74-4DDD-7D20-0ECADC2A89A5}"/>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C24D02F6-114E-275E-579A-08AF05C3E1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D9C3C49-4474-52C9-1BB0-2C61998B79E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AC4DF75-06A0-5AC4-E1E8-5FB854D217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69462212-2EF2-072A-90BC-3370E88E69C7}"/>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AB8B7FC-615D-DCF9-303E-629F30AC07B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A8B2B71-E5D9-0ACE-A4B1-272E4293002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701E4B4E-B0EF-D4A2-02F0-429D3DA17706}"/>
              </a:ext>
            </a:extLst>
          </p:cNvPr>
          <p:cNvSpPr>
            <a:spLocks noChangeArrowheads="1"/>
          </p:cNvSpPr>
          <p:nvPr/>
        </p:nvSpPr>
        <p:spPr bwMode="auto">
          <a:xfrm>
            <a:off x="934821" y="2086218"/>
            <a:ext cx="589635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8. Look at this equation: </a:t>
            </a:r>
          </a:p>
          <a:p>
            <a:endParaRPr lang="en-CA" sz="2800" dirty="0"/>
          </a:p>
          <a:p>
            <a:r>
              <a:rPr lang="en-CA" sz="4000" dirty="0"/>
              <a:t>4 + ⬜ = 9</a:t>
            </a:r>
          </a:p>
          <a:p>
            <a:endParaRPr lang="en-CA" sz="4000" dirty="0"/>
          </a:p>
          <a:p>
            <a:r>
              <a:rPr lang="en-CA" sz="2800" dirty="0"/>
              <a:t>What number belongs in the box? </a:t>
            </a:r>
          </a:p>
          <a:p>
            <a:r>
              <a:rPr lang="en-CA" sz="2800" dirty="0"/>
              <a:t>Can you show how you figured it out?</a:t>
            </a:r>
          </a:p>
        </p:txBody>
      </p:sp>
    </p:spTree>
    <p:extLst>
      <p:ext uri="{BB962C8B-B14F-4D97-AF65-F5344CB8AC3E}">
        <p14:creationId xmlns:p14="http://schemas.microsoft.com/office/powerpoint/2010/main" val="712080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BFCB8-A03B-3D75-75A1-530FB6644E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59D15A0-C533-BA63-AE2D-A3B7EB0091E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D9A8CE2-31AB-1906-D079-E395A7A4624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FB820ED-E6C0-1534-EC01-D8C31926CA2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3CD184-749F-F568-1947-A3D739CDF01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41AB343-D8BB-D02E-805B-A6B49E3354E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20A5298-E935-CF9B-C276-BC65DE1D9C5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601D6D93-C0CC-2CE3-3340-86A8BDFC543F}"/>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B48A5F5-AC8E-75C6-8B81-B3DF2FFF616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22EEC93-3A80-59D5-E70C-CB1941A0C0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A7DBB32-1D11-F80A-3258-EDFF946D34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BDBF707A-1CF9-C1BE-3694-1C769ADAEEE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445870F5-9A8B-A120-B059-E51279CB00F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CCA66FC2-40E1-426E-700C-6F8D095F7BE2}"/>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AE50ABD0-49AD-7AB0-58A1-D6374A64386B}"/>
              </a:ext>
            </a:extLst>
          </p:cNvPr>
          <p:cNvSpPr>
            <a:spLocks noChangeArrowheads="1"/>
          </p:cNvSpPr>
          <p:nvPr/>
        </p:nvSpPr>
        <p:spPr bwMode="auto">
          <a:xfrm>
            <a:off x="751716" y="2284294"/>
            <a:ext cx="106885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9. What are two different ways to make the number 8 using addition?</a:t>
            </a:r>
          </a:p>
          <a:p>
            <a:r>
              <a:rPr lang="en-CA" sz="2800" dirty="0"/>
              <a:t>Can you show both with pictures or tools?</a:t>
            </a:r>
          </a:p>
        </p:txBody>
      </p:sp>
    </p:spTree>
    <p:extLst>
      <p:ext uri="{BB962C8B-B14F-4D97-AF65-F5344CB8AC3E}">
        <p14:creationId xmlns:p14="http://schemas.microsoft.com/office/powerpoint/2010/main" val="4091346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D464B-A39E-7EF9-6147-6339403E16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BAA063E-BA9F-4854-45A5-CCD77078BBE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F75C473-BA28-AA2E-C3F0-2E1C29177C4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E4B9E73-8C6A-417C-4BEC-90FFD72D3D2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B6BE91-0D49-0F51-CAD9-5CA9447AEB4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EF7FE2E-898E-C1E5-8AD2-A1B068B163FC}"/>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3FA9BD08-5278-31A1-FFD2-85F5747D01C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E19FA415-ABCF-7D9E-FA18-7AD04F5D10C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657F8AA-5CF5-6F40-F8B3-967C82D7003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F2FBF10-D8F7-CF5E-63D0-1F76084C09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0BF59A4D-872F-C46F-D32C-DD29846E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01981F1F-4AE8-BBD1-0BC7-D3D201D47518}"/>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20DDB5C9-11D6-2A36-E69F-420F6846F25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85C3F1F6-91B7-5CDA-38CA-4CE9CCF320C8}"/>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E6294A2A-8B34-C9DF-501A-B2013F37B1E4}"/>
              </a:ext>
            </a:extLst>
          </p:cNvPr>
          <p:cNvSpPr>
            <a:spLocks noChangeArrowheads="1"/>
          </p:cNvSpPr>
          <p:nvPr/>
        </p:nvSpPr>
        <p:spPr bwMode="auto">
          <a:xfrm>
            <a:off x="727002" y="2086218"/>
            <a:ext cx="8114081"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10. Look at this equation:</a:t>
            </a:r>
            <a:r>
              <a:rPr lang="en-CA" sz="4000" dirty="0"/>
              <a:t> 6 + 🐰= 9</a:t>
            </a:r>
          </a:p>
          <a:p>
            <a:endParaRPr lang="en-CA" sz="2800" dirty="0"/>
          </a:p>
          <a:p>
            <a:r>
              <a:rPr lang="en-CA" sz="2800" dirty="0"/>
              <a:t>If I told you that 🐰= 2, that answer would be wrong. </a:t>
            </a:r>
          </a:p>
          <a:p>
            <a:r>
              <a:rPr lang="en-CA" sz="2800" dirty="0"/>
              <a:t>How can you show that 🐰</a:t>
            </a:r>
            <a:r>
              <a:rPr lang="en-CA" sz="2800" u="sng" dirty="0"/>
              <a:t>does not </a:t>
            </a:r>
            <a:r>
              <a:rPr lang="en-CA" sz="2800" dirty="0"/>
              <a:t>equal 2?  </a:t>
            </a:r>
          </a:p>
        </p:txBody>
      </p:sp>
    </p:spTree>
    <p:extLst>
      <p:ext uri="{BB962C8B-B14F-4D97-AF65-F5344CB8AC3E}">
        <p14:creationId xmlns:p14="http://schemas.microsoft.com/office/powerpoint/2010/main" val="16173155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6BD60-2079-2F9B-3BEC-B19CC13BD66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A6E767-EA50-B619-7279-84CBF951822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2037F4D-BF3C-E2A1-B208-DA9ACBACD9B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6C384E-3759-1AA3-7BF0-26ECAD0BA21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8510E4C-FCFF-ADD7-0A8A-6587C1034C5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E7196204-2F40-EAFF-B428-4AD19CC8BCD7}"/>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FBF7B72-CA3A-E356-0465-22BC6971147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3FAFCC6-6BF3-2343-A7FF-74C00956C135}"/>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38049CC-1566-14BE-85E2-5F9F4CF7B0D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43C7235A-8641-74A5-AF03-994F8D65D6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390CAE7-DFA7-1202-4D7B-E82BA953B2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F81831CE-14BE-7B9E-70CF-64D10FE06BBB}"/>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C399EF0-7FB1-711E-2D70-0688BFE37EC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9129067-C9B1-4CD2-4308-3772DCCD0F6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C8C38A32-AE3B-0B90-2343-3C0B969CF96A}"/>
              </a:ext>
            </a:extLst>
          </p:cNvPr>
          <p:cNvSpPr>
            <a:spLocks noChangeArrowheads="1"/>
          </p:cNvSpPr>
          <p:nvPr/>
        </p:nvSpPr>
        <p:spPr bwMode="auto">
          <a:xfrm>
            <a:off x="849533" y="2086218"/>
            <a:ext cx="104929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11. I had 4 red apples 🍎. I picked some green apples 🍏 and I had 9 apples in total. </a:t>
            </a:r>
          </a:p>
          <a:p>
            <a:endParaRPr lang="en-CA" sz="2800" dirty="0"/>
          </a:p>
          <a:p>
            <a:r>
              <a:rPr lang="en-CA" sz="2800" dirty="0"/>
              <a:t>How many green apples did I pick? Can you draw a diagram to answer this question?</a:t>
            </a:r>
          </a:p>
        </p:txBody>
      </p:sp>
    </p:spTree>
    <p:extLst>
      <p:ext uri="{BB962C8B-B14F-4D97-AF65-F5344CB8AC3E}">
        <p14:creationId xmlns:p14="http://schemas.microsoft.com/office/powerpoint/2010/main" val="251037423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69B2-0F25-D0A0-D21F-FB9F9E2D7CA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A4C4DC8-CF3D-E5C2-7219-A04E374D163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8664E28-16B9-C863-C793-4C363DD65CF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A596AD0-D938-C377-5927-336816DFBA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CFFFFD0-E2C8-09EC-8CE5-2276B72F635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E4FE0149-F4C7-B852-9E92-00FF4DAA92E0}"/>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083F66C-11C7-9676-8E5B-2172980E1B84}"/>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ALGEBRA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BC9A12C2-F3AD-49C6-A9A0-E03D791B8E40}"/>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9AF7FCB7-F544-7AEC-DEF4-843FFBBBC2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8B24F71-C25D-C1EF-CC72-A3078C9721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6F62D75-9C07-AE4D-E023-AF08BD0893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6A345CDA-A015-F42C-1C72-9372E046E636}"/>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E702B88-8583-1C93-DC49-016FC125133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D98BA8B8-B37B-BEF2-63AE-7354A959D02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D8264187-4C91-9D0E-ADF3-3767A87A2555}"/>
              </a:ext>
            </a:extLst>
          </p:cNvPr>
          <p:cNvSpPr>
            <a:spLocks noChangeArrowheads="1"/>
          </p:cNvSpPr>
          <p:nvPr/>
        </p:nvSpPr>
        <p:spPr bwMode="auto">
          <a:xfrm>
            <a:off x="849533" y="2369964"/>
            <a:ext cx="1049293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12. There’s a mistake in this number sentence: </a:t>
            </a:r>
          </a:p>
          <a:p>
            <a:r>
              <a:rPr lang="en-CA" sz="4000" dirty="0"/>
              <a:t>6 + 3 = 10</a:t>
            </a:r>
          </a:p>
          <a:p>
            <a:endParaRPr lang="en-CA" sz="4000" dirty="0"/>
          </a:p>
          <a:p>
            <a:r>
              <a:rPr lang="en-CA" sz="2800" dirty="0"/>
              <a:t>What might the mistake be? How would you fix it?</a:t>
            </a:r>
          </a:p>
        </p:txBody>
      </p:sp>
    </p:spTree>
    <p:extLst>
      <p:ext uri="{BB962C8B-B14F-4D97-AF65-F5344CB8AC3E}">
        <p14:creationId xmlns:p14="http://schemas.microsoft.com/office/powerpoint/2010/main" val="42626472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EDA3DD-FEA9-1739-CFDC-E446464B5F41}"/>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225C55B5-02EC-A1FF-F90F-9913908269CA}"/>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FINANCIAL LITERACY</a:t>
            </a:r>
          </a:p>
        </p:txBody>
      </p:sp>
      <p:grpSp>
        <p:nvGrpSpPr>
          <p:cNvPr id="3" name="Group 2">
            <a:extLst>
              <a:ext uri="{FF2B5EF4-FFF2-40B4-BE49-F238E27FC236}">
                <a16:creationId xmlns:a16="http://schemas.microsoft.com/office/drawing/2014/main" id="{70C404AF-479A-923E-4308-3A18A5880900}"/>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B81C05B6-486E-41F5-55C3-439E68A90F5B}"/>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F3F87D97-27E6-E8AE-49CA-38A16FFA55CC}"/>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70A70351-37FB-FB87-DEA1-136298A65FF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240193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D93E4-AFAF-B3C9-42D3-79383D3E07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B901E41-14EE-259A-54FD-DCAECFE7CA1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914F77A-E84A-A0EE-FEBF-4538345F6B3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8BFD26-8F1B-2AFA-C99B-8F2231A3E92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A4A16E1-8EE4-AB9A-7CF2-377413D2B3B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7B16B6B-A676-A7EB-166A-918C8AA57B06}"/>
              </a:ext>
            </a:extLst>
          </p:cNvPr>
          <p:cNvSpPr>
            <a:spLocks noChangeArrowheads="1"/>
          </p:cNvSpPr>
          <p:nvPr/>
        </p:nvSpPr>
        <p:spPr bwMode="auto">
          <a:xfrm>
            <a:off x="660920" y="2009490"/>
            <a:ext cx="1048470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Which is larger? </a:t>
            </a:r>
          </a:p>
          <a:p>
            <a:endParaRPr lang="en-CA" sz="2800" dirty="0"/>
          </a:p>
          <a:p>
            <a:r>
              <a:rPr lang="en-CA" sz="4000" dirty="0"/>
              <a:t>	63 or 36</a:t>
            </a:r>
          </a:p>
          <a:p>
            <a:endParaRPr lang="en-CA" sz="2800" dirty="0"/>
          </a:p>
          <a:p>
            <a:r>
              <a:rPr lang="en-CA" sz="2800" dirty="0"/>
              <a:t>Explain how place value helps to answer this question.</a:t>
            </a:r>
          </a:p>
        </p:txBody>
      </p:sp>
      <p:sp>
        <p:nvSpPr>
          <p:cNvPr id="2" name="Text Box 2">
            <a:extLst>
              <a:ext uri="{FF2B5EF4-FFF2-40B4-BE49-F238E27FC236}">
                <a16:creationId xmlns:a16="http://schemas.microsoft.com/office/drawing/2014/main" id="{E6F2FE55-6C08-5AA3-C37B-E9EC70FD79E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F1F4851F-0011-31A8-9ABE-DDF22A460AAC}"/>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793960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C8F3-BBFF-9D97-C35A-CD768083553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3697C46-8F1F-B9E0-3B81-B5970E300BD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DFF75AF-D301-FC53-788B-78B9A8DE867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AB12C0B-C514-9D69-8A5F-7C3BD1F82A8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2B4842A-56D0-5744-BC0E-E60A439C234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A4F4413-FC22-B7F4-E913-84542737B48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C86B939-A4FE-DE32-8AFB-E76F7AE48D5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CE60332-870C-31D2-9E12-812FEDE66C7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C5DDE31-37A3-E794-CCE5-62453794E7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951CDA4-6823-8EEB-C106-402D582B7E7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3E19F70-98E1-A466-0046-39F9D824BD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9CA01FD3-3DEC-85FF-D52E-345E5E89BE32}"/>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D1D20145-0ED4-15A5-DD69-5360353EFA7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4367BF25-13F7-AAB4-CEAF-BE240F73ED83}"/>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83BD3D13-014E-854F-213E-F038FA78715D}"/>
              </a:ext>
            </a:extLst>
          </p:cNvPr>
          <p:cNvSpPr>
            <a:spLocks noChangeArrowheads="1"/>
          </p:cNvSpPr>
          <p:nvPr/>
        </p:nvSpPr>
        <p:spPr bwMode="auto">
          <a:xfrm>
            <a:off x="849533" y="2044005"/>
            <a:ext cx="104929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1. You have 4 quarters.</a:t>
            </a:r>
          </a:p>
          <a:p>
            <a:r>
              <a:rPr lang="en-CA" sz="2800" dirty="0"/>
              <a:t>How much money do you have?</a:t>
            </a:r>
          </a:p>
          <a:p>
            <a:r>
              <a:rPr lang="en-CA" sz="2800" dirty="0"/>
              <a:t>a. $1 b. $2 c. $3 d. $4</a:t>
            </a:r>
          </a:p>
        </p:txBody>
      </p:sp>
    </p:spTree>
    <p:extLst>
      <p:ext uri="{BB962C8B-B14F-4D97-AF65-F5344CB8AC3E}">
        <p14:creationId xmlns:p14="http://schemas.microsoft.com/office/powerpoint/2010/main" val="31221189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E9D2-1400-A2FF-CFD8-723BD0C7C77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EBA05B-FC90-812D-85C1-B4B10D42EC7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AD60D10-92EE-C83C-CFE7-3B9850AEFC9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B496FDC-EB67-63C3-9B82-0683EEEC9A1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01D1670-00C7-A9E4-C979-56177FEB066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15F1A87-4A0B-42F5-2574-4A02454FA53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865012C-D4E0-7B08-46D9-FFE507C5BE1D}"/>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9EAA079-9B92-CEBF-70D4-FFD85CB6B6C3}"/>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E1B4B4F-159D-B9ED-810B-5BBBF0B4325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2E134BC-33B6-AFCF-B9F3-E5035F15963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80123002-0F3A-FC97-CCAD-43E4202734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78A4C40B-C9F2-30AC-B1DE-C9E0B5C80C40}"/>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0E677D86-77D2-1F51-23A0-C8BC17A8632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49C6F87E-400B-12F3-5599-26AAB4354FF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295CF789-76A0-7E70-97E8-3E5214AD7D2B}"/>
              </a:ext>
            </a:extLst>
          </p:cNvPr>
          <p:cNvSpPr>
            <a:spLocks noChangeArrowheads="1"/>
          </p:cNvSpPr>
          <p:nvPr/>
        </p:nvSpPr>
        <p:spPr bwMode="auto">
          <a:xfrm>
            <a:off x="849533" y="1924956"/>
            <a:ext cx="104929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2. Which of these is worth the most?</a:t>
            </a:r>
          </a:p>
          <a:p>
            <a:r>
              <a:rPr lang="en-CA" sz="2800" dirty="0"/>
              <a:t>a. 4 quarters</a:t>
            </a:r>
          </a:p>
          <a:p>
            <a:r>
              <a:rPr lang="en-CA" sz="2800" dirty="0"/>
              <a:t>b. 3 dimes and 2 nickels</a:t>
            </a:r>
          </a:p>
          <a:p>
            <a:r>
              <a:rPr lang="en-CA" sz="2800" dirty="0"/>
              <a:t>c. 5 nickels</a:t>
            </a:r>
          </a:p>
          <a:p>
            <a:r>
              <a:rPr lang="en-CA" sz="2800" dirty="0"/>
              <a:t>d. 1 loonie</a:t>
            </a:r>
          </a:p>
        </p:txBody>
      </p:sp>
    </p:spTree>
    <p:extLst>
      <p:ext uri="{BB962C8B-B14F-4D97-AF65-F5344CB8AC3E}">
        <p14:creationId xmlns:p14="http://schemas.microsoft.com/office/powerpoint/2010/main" val="16388067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C053-EFDD-51EB-0513-78ACB4AED1A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6D7AEEA-7C7F-67C9-41AA-735F1FEA51F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86D1834-7768-4C97-F033-A1B9A0B1E8E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0EA8B8-46F1-F9E5-1F4C-7B0E670FA23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437F077-7C35-0C63-A2E4-BC7F84A5E20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9A0B574-CDB2-F5DD-330E-D44DF3F7C674}"/>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4EFEFD6C-BD74-552D-60BD-9CE7DA9C892D}"/>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B5884BF4-F912-2484-2279-489037416750}"/>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62B25832-ADBB-2547-A22C-CB8A5AC2E7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49944D2-E157-4CE3-500F-A0FB220263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5BC2F87-E1A4-A970-65E7-455FC8E8DA6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7A21E00-511E-AD18-D43B-359C77B66EA4}"/>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93BFB263-8C63-EFCB-D435-C9245C0E477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889E0D6-6AF5-02DD-34A6-9E9037F7398C}"/>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004DED7C-59AC-6A9E-30E3-0900F819BF10}"/>
              </a:ext>
            </a:extLst>
          </p:cNvPr>
          <p:cNvSpPr>
            <a:spLocks noChangeArrowheads="1"/>
          </p:cNvSpPr>
          <p:nvPr/>
        </p:nvSpPr>
        <p:spPr bwMode="auto">
          <a:xfrm>
            <a:off x="849533" y="2355842"/>
            <a:ext cx="104929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3. You bought a snack for $3 and gave the cashier a $5 bill.</a:t>
            </a:r>
          </a:p>
          <a:p>
            <a:r>
              <a:rPr lang="en-CA" sz="2800" dirty="0"/>
              <a:t>How much change should you get back?</a:t>
            </a:r>
          </a:p>
        </p:txBody>
      </p:sp>
    </p:spTree>
    <p:extLst>
      <p:ext uri="{BB962C8B-B14F-4D97-AF65-F5344CB8AC3E}">
        <p14:creationId xmlns:p14="http://schemas.microsoft.com/office/powerpoint/2010/main" val="26880569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9D9D-2B14-27B7-8B76-1FDAC4A2BB9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EA6686E-BD6E-76F1-7271-CBD41124365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53E2D6F-7C36-366B-9E6B-8442A561C7A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4729ECC-1D36-01AC-94AA-08DD3C8ADE8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EBEE1B9-FFE6-C61C-7DB1-A25FA0301FB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5A6A43D-0656-1BE7-F13A-5F29AF22989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8B5467C-B05D-2F2C-7C9B-4EC90CEAF47E}"/>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68DA9F09-1D15-60EE-58DF-1049003C146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C50A446-A0B2-07E4-6962-C0E62EC8851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6458FF0-DE3B-9652-9B56-EA33DA0BD5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B7F47B6-DD6C-5CA1-0B03-E6AFB46857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4EC89A7A-0065-7F0A-07EF-F0AE04864BC9}"/>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A50A04F-7111-2996-0D40-866509B91A4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688A3096-63F7-0B1D-9350-39D1E3F4C0D6}"/>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E565CFCD-B3F7-B31F-1289-481555D88E9C}"/>
              </a:ext>
            </a:extLst>
          </p:cNvPr>
          <p:cNvSpPr>
            <a:spLocks noChangeArrowheads="1"/>
          </p:cNvSpPr>
          <p:nvPr/>
        </p:nvSpPr>
        <p:spPr bwMode="auto">
          <a:xfrm>
            <a:off x="849533" y="2355842"/>
            <a:ext cx="104929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4. You have $5. You buy a book for $3 and a pencil for $1.</a:t>
            </a:r>
          </a:p>
          <a:p>
            <a:r>
              <a:rPr lang="en-CA" sz="2800" dirty="0"/>
              <a:t>How much money do you have left?</a:t>
            </a:r>
          </a:p>
        </p:txBody>
      </p:sp>
    </p:spTree>
    <p:extLst>
      <p:ext uri="{BB962C8B-B14F-4D97-AF65-F5344CB8AC3E}">
        <p14:creationId xmlns:p14="http://schemas.microsoft.com/office/powerpoint/2010/main" val="12529788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2BF07-2983-3EF9-5330-220FC696FD3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527498-7BAA-8553-7CEA-F6DFB02A92C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3C5C4A7-00FC-4638-7A23-8B11E568A2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37B0219-0A48-04A3-B243-8D2E0F82102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850A3F-B766-460D-4AC9-BFC5D828075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6AC2440-40AB-14A1-37E3-C4600DDEE6F0}"/>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AEDBC42-86F5-8280-539E-C00CB1F75C8D}"/>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72C127E-95F7-2BBB-7371-70313732F3A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2242278-805F-BDB2-ADC2-B3A9900B428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0B99782-96F3-C94A-7CCE-6EA125EEA2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E0928D7-9BA2-D262-0B8F-0CDF8BA75F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F6CFC47-C485-FB97-7586-84F14FA6DBD1}"/>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51271955-2682-6A7B-C109-286198118E8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C7E7E937-7C13-604C-DD60-9A2ED51B157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C99CF801-1DAC-D26C-BE75-5F835E35559C}"/>
              </a:ext>
            </a:extLst>
          </p:cNvPr>
          <p:cNvSpPr>
            <a:spLocks noChangeArrowheads="1"/>
          </p:cNvSpPr>
          <p:nvPr/>
        </p:nvSpPr>
        <p:spPr bwMode="auto">
          <a:xfrm>
            <a:off x="849533" y="2355842"/>
            <a:ext cx="104929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5. Which coin is worth 10 cents?</a:t>
            </a:r>
          </a:p>
          <a:p>
            <a:br>
              <a:rPr lang="en-CA" sz="2800" dirty="0"/>
            </a:br>
            <a:r>
              <a:rPr lang="en-CA" sz="2800" dirty="0"/>
              <a:t>a. Penny b. Dime c. Nickel d. Quarter</a:t>
            </a:r>
          </a:p>
        </p:txBody>
      </p:sp>
    </p:spTree>
    <p:extLst>
      <p:ext uri="{BB962C8B-B14F-4D97-AF65-F5344CB8AC3E}">
        <p14:creationId xmlns:p14="http://schemas.microsoft.com/office/powerpoint/2010/main" val="35279013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E5B4-0BDD-7443-B397-BC69BB95ED6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C8C534E-BB24-199B-5CE5-267F0183AA7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20F3A88-2F13-39A2-8046-AA498F548F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CC8B928-C1C2-1D7F-1F0B-86EBAB3231F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B223522-EC16-645D-DE57-7BFE6FC647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883A08F-F28F-2BDF-E4A3-D37BDBE0E7A6}"/>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0CB2621-DF6E-7708-006B-5DD3DD9C032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D85731B-4A48-B081-CC2C-F581A71158AE}"/>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2C58D666-C7D1-A3D3-9389-E4BD02EF7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62ED4860-A20D-0FF6-FBB4-3E33D7D680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6DCC35D1-9553-08DD-D846-1F8CD6439C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1F530175-62BA-1AEF-64AD-EA4FE9273151}"/>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72D77FE-95A2-4CFE-DE4C-297B4DBAF9A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CD3E018-635D-74F3-E8C1-DCE7FD3AE8F4}"/>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F1DAB8FD-47FB-A57D-AF54-8065967A0C2A}"/>
              </a:ext>
            </a:extLst>
          </p:cNvPr>
          <p:cNvSpPr>
            <a:spLocks noChangeArrowheads="1"/>
          </p:cNvSpPr>
          <p:nvPr/>
        </p:nvSpPr>
        <p:spPr bwMode="auto">
          <a:xfrm>
            <a:off x="849533" y="2337993"/>
            <a:ext cx="10492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6. How many quarters do you need to make $1?</a:t>
            </a:r>
          </a:p>
        </p:txBody>
      </p:sp>
    </p:spTree>
    <p:extLst>
      <p:ext uri="{BB962C8B-B14F-4D97-AF65-F5344CB8AC3E}">
        <p14:creationId xmlns:p14="http://schemas.microsoft.com/office/powerpoint/2010/main" val="15862378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D19E-0073-C316-CD13-C9FC4AA4A9C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BC52B47-3789-D53C-B3BA-5C6F1E1849A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AB374B3-E5D3-585F-F10E-3AF8A30E51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60CA009-33A8-A770-4810-84EDAF07E2A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B2761EB-4ACB-8D27-A3E5-6A0AB429812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C17296C-60FB-E84B-00A9-A490F182CFA1}"/>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B52127BB-115D-C7F5-B35B-00A781CEE53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A0650FA-5470-3635-D9CE-C8F0B0C2377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145F32C-A77E-94FF-E9A9-3D472BF13B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1DD9650-70D2-1D5D-ACBA-F02179940D8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15E79A1-EE98-7BEE-1885-0A91A09FF2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8C0F3C9D-6216-7AC2-1019-3A66EB5D6AC9}"/>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088A2288-F697-38E4-C8FC-0E0C12A1716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F0361A1C-825F-7B74-9956-E522591129D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E3F88CF3-A54D-9880-523C-A7B868EC6A8D}"/>
              </a:ext>
            </a:extLst>
          </p:cNvPr>
          <p:cNvSpPr>
            <a:spLocks noChangeArrowheads="1"/>
          </p:cNvSpPr>
          <p:nvPr/>
        </p:nvSpPr>
        <p:spPr bwMode="auto">
          <a:xfrm>
            <a:off x="849533" y="2337993"/>
            <a:ext cx="104929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7. I have 4 toonies. How much money do I have?</a:t>
            </a:r>
          </a:p>
        </p:txBody>
      </p:sp>
    </p:spTree>
    <p:extLst>
      <p:ext uri="{BB962C8B-B14F-4D97-AF65-F5344CB8AC3E}">
        <p14:creationId xmlns:p14="http://schemas.microsoft.com/office/powerpoint/2010/main" val="22874354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9166-88E4-0B81-08F0-10715C9B102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38D13D6-3E27-E011-9A30-F4E61CE24C5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50E185F-086B-1925-81F8-F8595C44FB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AA2A3AA-60F9-E253-23A6-031172231EF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BAD9D15-11F8-B5AC-81F0-BBE20B95113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7258F62-3012-DA5B-6FF9-16690C789CB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C42EFF9-7009-CF29-330D-AA1FA5D361D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0D4B0A5-AD0B-8499-0506-43EDC20FC5D1}"/>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545F2DC-E1EC-5FF2-671E-88A5578E1C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CB6000D-5263-089E-5EFA-36EA6728C5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CCAB6FC-FBD1-985A-4487-74872E8EB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3665979-86A2-B644-24CE-B57F6E47C192}"/>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27F50936-7F96-CC6E-727E-3309272F86F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6F2F8987-DAD7-E546-02BD-7B45167A918B}"/>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ED5BA58A-D360-877E-4571-A7D92F307549}"/>
              </a:ext>
            </a:extLst>
          </p:cNvPr>
          <p:cNvSpPr>
            <a:spLocks noChangeArrowheads="1"/>
          </p:cNvSpPr>
          <p:nvPr/>
        </p:nvSpPr>
        <p:spPr bwMode="auto">
          <a:xfrm>
            <a:off x="849533" y="2122550"/>
            <a:ext cx="104929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8. There are many ways to make $1.00. </a:t>
            </a:r>
          </a:p>
          <a:p>
            <a:r>
              <a:rPr lang="en-CA" sz="2800" dirty="0"/>
              <a:t>Can you draw or write two different ways using coins?</a:t>
            </a:r>
          </a:p>
        </p:txBody>
      </p:sp>
    </p:spTree>
    <p:extLst>
      <p:ext uri="{BB962C8B-B14F-4D97-AF65-F5344CB8AC3E}">
        <p14:creationId xmlns:p14="http://schemas.microsoft.com/office/powerpoint/2010/main" val="1422893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F5A7-3FFA-B12B-930B-43BBC9F2432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928080B-8680-1533-9FA4-D154423421C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C136008-0A2B-1A59-A4A3-3444CE22405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A8ACD87-CC44-1C71-9A3F-D4426D268A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79EB32A-6BEE-16D4-5374-A41CB52BE3C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3B9639F9-65DC-5F78-858C-339FD5AA724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913E1F8-6692-68E7-746C-12BEA7747783}"/>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F40754B-8C92-10B3-881C-85643F96F83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3369B6B-28EC-FF35-B0E3-68548173611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ED8A288-D864-4929-ED8F-19E588A82A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DF603435-07B4-7AE9-1E58-49873CDA0EE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9A9A0CA1-1222-B573-FF26-B8B4460E873C}"/>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0CE502B8-DB07-73F2-9494-3E941CA0CB56}"/>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B5104359-3FA1-0675-4D05-292A6406C10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
            <a:extLst>
              <a:ext uri="{FF2B5EF4-FFF2-40B4-BE49-F238E27FC236}">
                <a16:creationId xmlns:a16="http://schemas.microsoft.com/office/drawing/2014/main" id="{A165FF93-08E7-9E8E-782F-0C3AC0C3C2DA}"/>
              </a:ext>
            </a:extLst>
          </p:cNvPr>
          <p:cNvSpPr>
            <a:spLocks noChangeArrowheads="1"/>
          </p:cNvSpPr>
          <p:nvPr/>
        </p:nvSpPr>
        <p:spPr bwMode="auto">
          <a:xfrm>
            <a:off x="849533" y="2284294"/>
            <a:ext cx="104929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9. What do you think costs more? Explain your thinking.</a:t>
            </a:r>
          </a:p>
          <a:p>
            <a:pPr lvl="0" fontAlgn="base"/>
            <a:r>
              <a:rPr lang="en-CA" sz="2800" dirty="0"/>
              <a:t>a. A house or a car? </a:t>
            </a:r>
          </a:p>
          <a:p>
            <a:pPr lvl="0" fontAlgn="base"/>
            <a:r>
              <a:rPr lang="en-CA" sz="2800" dirty="0"/>
              <a:t>b. A cake or a cupcake?</a:t>
            </a:r>
          </a:p>
          <a:p>
            <a:pPr lvl="0" fontAlgn="base"/>
            <a:r>
              <a:rPr lang="en-CA" sz="2800" dirty="0"/>
              <a:t>c. A box of pencil crayons or a stapler?</a:t>
            </a:r>
          </a:p>
          <a:p>
            <a:pPr lvl="0" fontAlgn="base"/>
            <a:r>
              <a:rPr lang="en-CA" sz="2800" dirty="0"/>
              <a:t>d. A burger or a pizza?</a:t>
            </a:r>
          </a:p>
        </p:txBody>
      </p:sp>
    </p:spTree>
    <p:extLst>
      <p:ext uri="{BB962C8B-B14F-4D97-AF65-F5344CB8AC3E}">
        <p14:creationId xmlns:p14="http://schemas.microsoft.com/office/powerpoint/2010/main" val="419273514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619D1-6B03-AD2B-85DC-86C90D9DBC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5D4A43-651A-ECB4-9D0F-03193911274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9829A29-9121-A4E5-8E16-9F34228D35C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BCB462E-F09A-A6E8-8741-3804E08F0A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26FBAD8-15EC-195E-B6DB-83ED7335814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5245CBB-1B1B-829B-DFC8-A2A5B6136A1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DF6B1167-251B-6806-C1F8-0C932C58C34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614F793-0529-9B95-786E-A2DA7FC013EF}"/>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9E78998B-CA5F-5239-CBF9-ED567620C4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55DFDBE-1B10-68F0-25CB-220DF24B6E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18D3988-C0B9-087F-51E6-83A475E03F6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23156E04-B267-95CC-FB50-793C642627B8}"/>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4CC8E41B-324D-F9B4-205E-5778F539EB7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723826B-30B9-DFEC-0458-D197961A5B2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8BA22F2E-43A3-4732-5C2A-266819E1E84A}"/>
              </a:ext>
            </a:extLst>
          </p:cNvPr>
          <p:cNvGraphicFramePr>
            <a:graphicFrameLocks noGrp="1"/>
          </p:cNvGraphicFramePr>
          <p:nvPr>
            <p:extLst>
              <p:ext uri="{D42A27DB-BD31-4B8C-83A1-F6EECF244321}">
                <p14:modId xmlns:p14="http://schemas.microsoft.com/office/powerpoint/2010/main" val="715698603"/>
              </p:ext>
            </p:extLst>
          </p:nvPr>
        </p:nvGraphicFramePr>
        <p:xfrm>
          <a:off x="884633" y="2069534"/>
          <a:ext cx="4740492" cy="4452012"/>
        </p:xfrm>
        <a:graphic>
          <a:graphicData uri="http://schemas.openxmlformats.org/drawingml/2006/table">
            <a:tbl>
              <a:tblPr firstRow="1" firstCol="1" bandRow="1">
                <a:tableStyleId>{5C22544A-7EE6-4342-B048-85BDC9FD1C3A}</a:tableStyleId>
              </a:tblPr>
              <a:tblGrid>
                <a:gridCol w="2370246">
                  <a:extLst>
                    <a:ext uri="{9D8B030D-6E8A-4147-A177-3AD203B41FA5}">
                      <a16:colId xmlns:a16="http://schemas.microsoft.com/office/drawing/2014/main" val="3205784847"/>
                    </a:ext>
                  </a:extLst>
                </a:gridCol>
                <a:gridCol w="2370246">
                  <a:extLst>
                    <a:ext uri="{9D8B030D-6E8A-4147-A177-3AD203B41FA5}">
                      <a16:colId xmlns:a16="http://schemas.microsoft.com/office/drawing/2014/main" val="202471631"/>
                    </a:ext>
                  </a:extLst>
                </a:gridCol>
              </a:tblGrid>
              <a:tr h="507478">
                <a:tc>
                  <a:txBody>
                    <a:bodyPr/>
                    <a:lstStyle/>
                    <a:p>
                      <a:pPr>
                        <a:lnSpc>
                          <a:spcPct val="115000"/>
                        </a:lnSpc>
                        <a:buNone/>
                      </a:pPr>
                      <a:r>
                        <a:rPr lang="en-CA" sz="2800" b="0" kern="100">
                          <a:solidFill>
                            <a:schemeClr val="tx1"/>
                          </a:solidFill>
                          <a:effectLst/>
                        </a:rPr>
                        <a:t>ITEM</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PRICE</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1696989"/>
                  </a:ext>
                </a:extLst>
              </a:tr>
              <a:tr h="643651">
                <a:tc>
                  <a:txBody>
                    <a:bodyPr/>
                    <a:lstStyle/>
                    <a:p>
                      <a:pPr>
                        <a:lnSpc>
                          <a:spcPct val="115000"/>
                        </a:lnSpc>
                        <a:buNone/>
                      </a:pPr>
                      <a:r>
                        <a:rPr lang="en-CA" sz="2800" b="0" kern="100">
                          <a:solidFill>
                            <a:schemeClr val="tx1"/>
                          </a:solidFill>
                          <a:effectLst/>
                        </a:rPr>
                        <a:t>Apple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$1</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517500"/>
                  </a:ext>
                </a:extLst>
              </a:tr>
              <a:tr h="643651">
                <a:tc>
                  <a:txBody>
                    <a:bodyPr/>
                    <a:lstStyle/>
                    <a:p>
                      <a:pPr>
                        <a:lnSpc>
                          <a:spcPct val="115000"/>
                        </a:lnSpc>
                        <a:buNone/>
                      </a:pPr>
                      <a:r>
                        <a:rPr lang="en-CA" sz="2800" b="0" kern="100">
                          <a:solidFill>
                            <a:schemeClr val="tx1"/>
                          </a:solidFill>
                          <a:effectLst/>
                        </a:rPr>
                        <a:t>Juice Box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$2</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566376"/>
                  </a:ext>
                </a:extLst>
              </a:tr>
              <a:tr h="643651">
                <a:tc>
                  <a:txBody>
                    <a:bodyPr/>
                    <a:lstStyle/>
                    <a:p>
                      <a:pPr>
                        <a:lnSpc>
                          <a:spcPct val="115000"/>
                        </a:lnSpc>
                        <a:buNone/>
                      </a:pPr>
                      <a:r>
                        <a:rPr lang="en-CA" sz="2800" b="0" kern="100">
                          <a:solidFill>
                            <a:schemeClr val="tx1"/>
                          </a:solidFill>
                          <a:effectLst/>
                        </a:rPr>
                        <a:t>Sandwich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$3</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182001"/>
                  </a:ext>
                </a:extLst>
              </a:tr>
              <a:tr h="643651">
                <a:tc>
                  <a:txBody>
                    <a:bodyPr/>
                    <a:lstStyle/>
                    <a:p>
                      <a:pPr>
                        <a:lnSpc>
                          <a:spcPct val="115000"/>
                        </a:lnSpc>
                        <a:buNone/>
                      </a:pPr>
                      <a:r>
                        <a:rPr lang="en-CA" sz="2800" b="0" kern="100">
                          <a:solidFill>
                            <a:schemeClr val="tx1"/>
                          </a:solidFill>
                          <a:effectLst/>
                        </a:rPr>
                        <a:t>Cookie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$1</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996678"/>
                  </a:ext>
                </a:extLst>
              </a:tr>
              <a:tr h="643651">
                <a:tc>
                  <a:txBody>
                    <a:bodyPr/>
                    <a:lstStyle/>
                    <a:p>
                      <a:pPr>
                        <a:lnSpc>
                          <a:spcPct val="115000"/>
                        </a:lnSpc>
                        <a:buNone/>
                      </a:pPr>
                      <a:r>
                        <a:rPr lang="en-CA" sz="2800" b="0" kern="100">
                          <a:solidFill>
                            <a:schemeClr val="tx1"/>
                          </a:solidFill>
                          <a:effectLst/>
                        </a:rPr>
                        <a:t>Banana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$1</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2452500"/>
                  </a:ext>
                </a:extLst>
              </a:tr>
              <a:tr h="643651">
                <a:tc>
                  <a:txBody>
                    <a:bodyPr/>
                    <a:lstStyle/>
                    <a:p>
                      <a:pPr>
                        <a:lnSpc>
                          <a:spcPct val="115000"/>
                        </a:lnSpc>
                        <a:buNone/>
                      </a:pPr>
                      <a:r>
                        <a:rPr lang="en-CA" sz="2800" b="0" kern="100">
                          <a:solidFill>
                            <a:schemeClr val="tx1"/>
                          </a:solidFill>
                          <a:effectLst/>
                        </a:rPr>
                        <a:t>Crackers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dirty="0">
                          <a:solidFill>
                            <a:schemeClr val="tx1"/>
                          </a:solidFill>
                          <a:effectLst/>
                        </a:rPr>
                        <a:t>$2</a:t>
                      </a:r>
                      <a:endParaRPr lang="en-CA" sz="2800" b="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289673"/>
                  </a:ext>
                </a:extLst>
              </a:tr>
            </a:tbl>
          </a:graphicData>
        </a:graphic>
      </p:graphicFrame>
      <p:sp>
        <p:nvSpPr>
          <p:cNvPr id="12" name="Rectangle 2">
            <a:extLst>
              <a:ext uri="{FF2B5EF4-FFF2-40B4-BE49-F238E27FC236}">
                <a16:creationId xmlns:a16="http://schemas.microsoft.com/office/drawing/2014/main" id="{8D830E3E-F012-1EB3-5951-5E77B05F20F7}"/>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 Box 182">
            <a:extLst>
              <a:ext uri="{FF2B5EF4-FFF2-40B4-BE49-F238E27FC236}">
                <a16:creationId xmlns:a16="http://schemas.microsoft.com/office/drawing/2014/main" id="{17A00784-4B60-53FA-213E-84475AEA1994}"/>
              </a:ext>
            </a:extLst>
          </p:cNvPr>
          <p:cNvSpPr txBox="1">
            <a:spLocks noChangeArrowheads="1"/>
          </p:cNvSpPr>
          <p:nvPr/>
        </p:nvSpPr>
        <p:spPr bwMode="auto">
          <a:xfrm>
            <a:off x="6186272" y="2253402"/>
            <a:ext cx="5330225" cy="2416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a. What is the least expensive item on the menu?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b. What is the most expensive item on the menu?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c. You want to buy a sandwich and a juice box. How much will that cost?</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9" name="Rectangle 4">
            <a:extLst>
              <a:ext uri="{FF2B5EF4-FFF2-40B4-BE49-F238E27FC236}">
                <a16:creationId xmlns:a16="http://schemas.microsoft.com/office/drawing/2014/main" id="{779AB84E-C1DC-9A8E-20F6-11BD2B9AAC20}"/>
              </a:ext>
            </a:extLst>
          </p:cNvPr>
          <p:cNvSpPr>
            <a:spLocks noChangeArrowheads="1"/>
          </p:cNvSpPr>
          <p:nvPr/>
        </p:nvSpPr>
        <p:spPr bwMode="auto">
          <a:xfrm>
            <a:off x="470476" y="1513543"/>
            <a:ext cx="4429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Aptos" panose="020B0004020202020204" pitchFamily="34" charset="0"/>
                <a:ea typeface="Times New Roman" panose="02020603050405020304" pitchFamily="18" charset="0"/>
                <a:cs typeface="Arial" panose="020B0604020202020204" pitchFamily="34" charset="0"/>
              </a:rPr>
              <a:t>10</a:t>
            </a: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 Take a look at this menu</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551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81AA-4CD2-6EB2-6428-A9C04DE79CC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930DBDA-6B9C-FB05-544A-F9E23703D3C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911E14C-052C-95A3-801B-8416CE2A80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A7FBED5-375D-33B2-AE92-FDCB05734A2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F9DBCA1-9DBE-977D-49E6-E98700565FB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8DA03D3-4662-96C9-6C90-4B8C9B48892D}"/>
              </a:ext>
            </a:extLst>
          </p:cNvPr>
          <p:cNvSpPr>
            <a:spLocks noChangeArrowheads="1"/>
          </p:cNvSpPr>
          <p:nvPr/>
        </p:nvSpPr>
        <p:spPr bwMode="auto">
          <a:xfrm>
            <a:off x="660920" y="1964520"/>
            <a:ext cx="104847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 6. Which is closer to 100? </a:t>
            </a:r>
          </a:p>
          <a:p>
            <a:r>
              <a:rPr lang="en-CA" sz="2800" dirty="0"/>
              <a:t> </a:t>
            </a:r>
          </a:p>
          <a:p>
            <a:r>
              <a:rPr lang="en-CA" sz="4000" dirty="0"/>
              <a:t>	87 or 78 </a:t>
            </a:r>
          </a:p>
        </p:txBody>
      </p:sp>
      <p:sp>
        <p:nvSpPr>
          <p:cNvPr id="2" name="Text Box 2">
            <a:extLst>
              <a:ext uri="{FF2B5EF4-FFF2-40B4-BE49-F238E27FC236}">
                <a16:creationId xmlns:a16="http://schemas.microsoft.com/office/drawing/2014/main" id="{FC09BBE2-2A70-7527-7979-4ED08CF64C0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CFE038E9-C8B2-F1F9-ACDA-E9F927FF73A0}"/>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052701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96059-78EE-B1C1-B714-D5058624E90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E0BC71F-63E5-1D22-92A8-16EDF843C40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34450B0-7A5D-732B-5FA2-9475477E9A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B8D1EE0-BF71-5A08-D490-C570B31D064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5B41495-A8E2-6D07-523C-F19E0CABBFF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F7D6F61E-8ABA-61A8-561C-994B0DAEF16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818E613-8E25-C38A-F9A2-FE2E9F7E40C4}"/>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25C9AFB-E8A2-0BD0-C4EF-FE76FD24D8C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01EBA2E-7F05-1CE5-1A86-4D9F8FBB4E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67E5657-DFA6-E7EA-1398-7E3EDF84419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94654C3-41BA-C966-C86E-EAB02B07A9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1A6D3542-F86A-53A2-602E-E9B2ADBC78F8}"/>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71BF849C-5E62-B8BF-9E29-E0311F6ECC3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CDFE2FF3-086E-8B60-8673-672F46AB958F}"/>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FF8FB61E-312C-C49C-E103-C68EAD3F6EE9}"/>
              </a:ext>
            </a:extLst>
          </p:cNvPr>
          <p:cNvGraphicFramePr>
            <a:graphicFrameLocks noGrp="1"/>
          </p:cNvGraphicFramePr>
          <p:nvPr/>
        </p:nvGraphicFramePr>
        <p:xfrm>
          <a:off x="884633" y="2069534"/>
          <a:ext cx="4740492" cy="4452012"/>
        </p:xfrm>
        <a:graphic>
          <a:graphicData uri="http://schemas.openxmlformats.org/drawingml/2006/table">
            <a:tbl>
              <a:tblPr firstRow="1" firstCol="1" bandRow="1">
                <a:tableStyleId>{5C22544A-7EE6-4342-B048-85BDC9FD1C3A}</a:tableStyleId>
              </a:tblPr>
              <a:tblGrid>
                <a:gridCol w="2370246">
                  <a:extLst>
                    <a:ext uri="{9D8B030D-6E8A-4147-A177-3AD203B41FA5}">
                      <a16:colId xmlns:a16="http://schemas.microsoft.com/office/drawing/2014/main" val="3205784847"/>
                    </a:ext>
                  </a:extLst>
                </a:gridCol>
                <a:gridCol w="2370246">
                  <a:extLst>
                    <a:ext uri="{9D8B030D-6E8A-4147-A177-3AD203B41FA5}">
                      <a16:colId xmlns:a16="http://schemas.microsoft.com/office/drawing/2014/main" val="202471631"/>
                    </a:ext>
                  </a:extLst>
                </a:gridCol>
              </a:tblGrid>
              <a:tr h="507478">
                <a:tc>
                  <a:txBody>
                    <a:bodyPr/>
                    <a:lstStyle/>
                    <a:p>
                      <a:pPr>
                        <a:lnSpc>
                          <a:spcPct val="115000"/>
                        </a:lnSpc>
                        <a:buNone/>
                      </a:pPr>
                      <a:r>
                        <a:rPr lang="en-CA" sz="2800" b="0" kern="100">
                          <a:solidFill>
                            <a:schemeClr val="tx1"/>
                          </a:solidFill>
                          <a:effectLst/>
                        </a:rPr>
                        <a:t>ITEM</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PRICE</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1696989"/>
                  </a:ext>
                </a:extLst>
              </a:tr>
              <a:tr h="643651">
                <a:tc>
                  <a:txBody>
                    <a:bodyPr/>
                    <a:lstStyle/>
                    <a:p>
                      <a:pPr>
                        <a:lnSpc>
                          <a:spcPct val="115000"/>
                        </a:lnSpc>
                        <a:buNone/>
                      </a:pPr>
                      <a:r>
                        <a:rPr lang="en-CA" sz="2800" b="0" kern="100">
                          <a:solidFill>
                            <a:schemeClr val="tx1"/>
                          </a:solidFill>
                          <a:effectLst/>
                        </a:rPr>
                        <a:t>Apple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$1</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517500"/>
                  </a:ext>
                </a:extLst>
              </a:tr>
              <a:tr h="643651">
                <a:tc>
                  <a:txBody>
                    <a:bodyPr/>
                    <a:lstStyle/>
                    <a:p>
                      <a:pPr>
                        <a:lnSpc>
                          <a:spcPct val="115000"/>
                        </a:lnSpc>
                        <a:buNone/>
                      </a:pPr>
                      <a:r>
                        <a:rPr lang="en-CA" sz="2800" b="0" kern="100">
                          <a:solidFill>
                            <a:schemeClr val="tx1"/>
                          </a:solidFill>
                          <a:effectLst/>
                        </a:rPr>
                        <a:t>Juice Box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$2</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566376"/>
                  </a:ext>
                </a:extLst>
              </a:tr>
              <a:tr h="643651">
                <a:tc>
                  <a:txBody>
                    <a:bodyPr/>
                    <a:lstStyle/>
                    <a:p>
                      <a:pPr>
                        <a:lnSpc>
                          <a:spcPct val="115000"/>
                        </a:lnSpc>
                        <a:buNone/>
                      </a:pPr>
                      <a:r>
                        <a:rPr lang="en-CA" sz="2800" b="0" kern="100">
                          <a:solidFill>
                            <a:schemeClr val="tx1"/>
                          </a:solidFill>
                          <a:effectLst/>
                        </a:rPr>
                        <a:t>Sandwich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$3</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182001"/>
                  </a:ext>
                </a:extLst>
              </a:tr>
              <a:tr h="643651">
                <a:tc>
                  <a:txBody>
                    <a:bodyPr/>
                    <a:lstStyle/>
                    <a:p>
                      <a:pPr>
                        <a:lnSpc>
                          <a:spcPct val="115000"/>
                        </a:lnSpc>
                        <a:buNone/>
                      </a:pPr>
                      <a:r>
                        <a:rPr lang="en-CA" sz="2800" b="0" kern="100">
                          <a:solidFill>
                            <a:schemeClr val="tx1"/>
                          </a:solidFill>
                          <a:effectLst/>
                        </a:rPr>
                        <a:t>Cookie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$1</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996678"/>
                  </a:ext>
                </a:extLst>
              </a:tr>
              <a:tr h="643651">
                <a:tc>
                  <a:txBody>
                    <a:bodyPr/>
                    <a:lstStyle/>
                    <a:p>
                      <a:pPr>
                        <a:lnSpc>
                          <a:spcPct val="115000"/>
                        </a:lnSpc>
                        <a:buNone/>
                      </a:pPr>
                      <a:r>
                        <a:rPr lang="en-CA" sz="2800" b="0" kern="100">
                          <a:solidFill>
                            <a:schemeClr val="tx1"/>
                          </a:solidFill>
                          <a:effectLst/>
                        </a:rPr>
                        <a:t>Banana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a:solidFill>
                            <a:schemeClr val="tx1"/>
                          </a:solidFill>
                          <a:effectLst/>
                        </a:rPr>
                        <a:t>$1</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2452500"/>
                  </a:ext>
                </a:extLst>
              </a:tr>
              <a:tr h="643651">
                <a:tc>
                  <a:txBody>
                    <a:bodyPr/>
                    <a:lstStyle/>
                    <a:p>
                      <a:pPr>
                        <a:lnSpc>
                          <a:spcPct val="115000"/>
                        </a:lnSpc>
                        <a:buNone/>
                      </a:pPr>
                      <a:r>
                        <a:rPr lang="en-CA" sz="2800" b="0" kern="100">
                          <a:solidFill>
                            <a:schemeClr val="tx1"/>
                          </a:solidFill>
                          <a:effectLst/>
                        </a:rPr>
                        <a:t>Crackers </a:t>
                      </a:r>
                      <a:r>
                        <a:rPr lang="en-CA" sz="2800" b="0" kern="100">
                          <a:solidFill>
                            <a:schemeClr val="tx1"/>
                          </a:solidFill>
                          <a:effectLst/>
                          <a:sym typeface="Apple Color Emoji" pitchFamily="2" charset="0"/>
                        </a:rPr>
                        <a:t>🍘</a:t>
                      </a:r>
                      <a:endParaRPr lang="en-CA" sz="2800" b="0" kern="10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buNone/>
                      </a:pPr>
                      <a:r>
                        <a:rPr lang="en-CA" sz="2800" b="0" kern="100" dirty="0">
                          <a:solidFill>
                            <a:schemeClr val="tx1"/>
                          </a:solidFill>
                          <a:effectLst/>
                        </a:rPr>
                        <a:t>$2</a:t>
                      </a:r>
                      <a:endParaRPr lang="en-CA" sz="2800" b="0" kern="100" dirty="0">
                        <a:solidFill>
                          <a:schemeClr val="tx1"/>
                        </a:solidFill>
                        <a:effectLst/>
                        <a:latin typeface="Times New Roman" panose="02020603050405020304" pitchFamily="18" charset="0"/>
                        <a:ea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289673"/>
                  </a:ext>
                </a:extLst>
              </a:tr>
            </a:tbl>
          </a:graphicData>
        </a:graphic>
      </p:graphicFrame>
      <p:sp>
        <p:nvSpPr>
          <p:cNvPr id="12" name="Rectangle 2">
            <a:extLst>
              <a:ext uri="{FF2B5EF4-FFF2-40B4-BE49-F238E27FC236}">
                <a16:creationId xmlns:a16="http://schemas.microsoft.com/office/drawing/2014/main" id="{D6776050-DABF-D09A-DE1E-27DD55E14013}"/>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 Box 182">
            <a:extLst>
              <a:ext uri="{FF2B5EF4-FFF2-40B4-BE49-F238E27FC236}">
                <a16:creationId xmlns:a16="http://schemas.microsoft.com/office/drawing/2014/main" id="{37DE36AE-0D6B-1435-7515-A21A37BFAEEE}"/>
              </a:ext>
            </a:extLst>
          </p:cNvPr>
          <p:cNvSpPr txBox="1">
            <a:spLocks noChangeArrowheads="1"/>
          </p:cNvSpPr>
          <p:nvPr/>
        </p:nvSpPr>
        <p:spPr bwMode="auto">
          <a:xfrm>
            <a:off x="6186272" y="2253402"/>
            <a:ext cx="5330225" cy="2416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sz="2800" dirty="0"/>
              <a:t>d. How much would it cost to buy everything on the menu? </a:t>
            </a:r>
          </a:p>
          <a:p>
            <a:r>
              <a:rPr lang="en-CA" sz="2800" dirty="0"/>
              <a:t> </a:t>
            </a:r>
          </a:p>
          <a:p>
            <a:r>
              <a:rPr lang="en-CA" sz="2800" dirty="0"/>
              <a:t> </a:t>
            </a:r>
          </a:p>
          <a:p>
            <a:r>
              <a:rPr lang="en-CA" sz="2800" dirty="0"/>
              <a:t>e. If I gave you $3, what would you choose to buy? </a:t>
            </a:r>
          </a:p>
          <a:p>
            <a:r>
              <a:rPr lang="en-CA" sz="2800" dirty="0"/>
              <a:t>Describe why you would make that choice. </a:t>
            </a:r>
          </a:p>
          <a:p>
            <a:r>
              <a:rPr lang="en-CA" sz="2800" dirty="0"/>
              <a:t> </a:t>
            </a:r>
          </a:p>
        </p:txBody>
      </p:sp>
      <p:sp>
        <p:nvSpPr>
          <p:cNvPr id="19" name="Rectangle 4">
            <a:extLst>
              <a:ext uri="{FF2B5EF4-FFF2-40B4-BE49-F238E27FC236}">
                <a16:creationId xmlns:a16="http://schemas.microsoft.com/office/drawing/2014/main" id="{39888788-378B-E1CD-3B93-B9CF4E3B6CF7}"/>
              </a:ext>
            </a:extLst>
          </p:cNvPr>
          <p:cNvSpPr>
            <a:spLocks noChangeArrowheads="1"/>
          </p:cNvSpPr>
          <p:nvPr/>
        </p:nvSpPr>
        <p:spPr bwMode="auto">
          <a:xfrm>
            <a:off x="470476" y="1513543"/>
            <a:ext cx="44291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Aptos" panose="020B0004020202020204" pitchFamily="34" charset="0"/>
                <a:ea typeface="Times New Roman" panose="02020603050405020304" pitchFamily="18" charset="0"/>
                <a:cs typeface="Arial" panose="020B0604020202020204" pitchFamily="34" charset="0"/>
              </a:rPr>
              <a:t>10</a:t>
            </a: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 Take a look at this menu</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794323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FD030-9A19-B240-9807-85042FDFF81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DC926D3-AEF8-5E96-FB4D-935CA583731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D9C1976-CFD3-A025-FB96-696A1188665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53A935D-0B42-C499-C356-046BCE3E077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4F7F175-1FC2-EDED-DD54-13468A3F92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BE03DEE-8644-DA51-8FF2-933855E191C7}"/>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2872B41-CCB1-F5E7-BB19-EC388F8C964F}"/>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7FB7E2A5-034B-3E24-609F-B9D2FD8CC8CE}"/>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19ADB488-1A4B-328E-D38D-87A8FCA666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9EC3C5C-0561-E3C4-958D-87E387C5E9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61851BB-E5EE-BBF7-6380-2AC9DC9C798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887E73A2-C603-633F-A07C-3C367A3531E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3DCAEFD-BB97-E19E-2AF3-4471C6B5E1B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D1956E9-0FAF-C0EA-DE34-5E8B2B6F54DD}"/>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3A313DAD-F544-282B-82F0-B5E8D72D2AAD}"/>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D5394DD0-8E8D-99F2-4950-A32CBD6CA42F}"/>
              </a:ext>
            </a:extLst>
          </p:cNvPr>
          <p:cNvSpPr>
            <a:spLocks noChangeArrowheads="1"/>
          </p:cNvSpPr>
          <p:nvPr/>
        </p:nvSpPr>
        <p:spPr bwMode="auto">
          <a:xfrm>
            <a:off x="859134" y="2086218"/>
            <a:ext cx="83563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11. You see two shopping lists.</a:t>
            </a:r>
          </a:p>
          <a:p>
            <a:r>
              <a:rPr lang="en-CA" sz="2800" dirty="0"/>
              <a:t>List A: cookie, banana, juice</a:t>
            </a:r>
          </a:p>
          <a:p>
            <a:r>
              <a:rPr lang="en-CA" sz="2800" dirty="0"/>
              <a:t>List B: sandwich, apple</a:t>
            </a:r>
          </a:p>
          <a:p>
            <a:endParaRPr lang="en-CA" sz="2800" dirty="0"/>
          </a:p>
          <a:p>
            <a:r>
              <a:rPr lang="en-CA" sz="2800" dirty="0"/>
              <a:t>Which list costs more? Explain how you figured it out.</a:t>
            </a:r>
          </a:p>
        </p:txBody>
      </p:sp>
    </p:spTree>
    <p:extLst>
      <p:ext uri="{BB962C8B-B14F-4D97-AF65-F5344CB8AC3E}">
        <p14:creationId xmlns:p14="http://schemas.microsoft.com/office/powerpoint/2010/main" val="9511416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1F72D-E930-CCB6-C4D6-3A85E111168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0EEABFE-F007-98F0-B2FD-BB33EFE558F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ED77F57-945E-956D-C66E-0EA7DD6B14B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E0B29A1-63CA-418D-85F9-F036C9B8062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100D960-411D-F698-86C4-296C14E64AD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63CDECD-480C-7D29-FA17-9429A659225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3AD4ABB-8094-BC52-EAEE-DCBD6A8396D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E5D7C818-E453-4A5D-36C9-8C751343EDE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0EDAC7B-3274-7B61-5A01-6FF1AA4208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2B6201C-770F-C454-ACA3-C5680E63E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6963A94A-2DE0-CC40-D942-6DE1F2ABF8D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922B025-E549-490B-5673-E5AADD4D6ED0}"/>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71039BE4-2051-A856-D581-8C820A7CEFE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30063BDD-18AA-1122-335A-9B3B92D27DD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10F19ADA-A423-8424-0D55-D4C04532F309}"/>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91911A04-BE0A-2585-FA0B-98E599BBF8FA}"/>
              </a:ext>
            </a:extLst>
          </p:cNvPr>
          <p:cNvSpPr>
            <a:spLocks noChangeArrowheads="1"/>
          </p:cNvSpPr>
          <p:nvPr/>
        </p:nvSpPr>
        <p:spPr bwMode="auto">
          <a:xfrm>
            <a:off x="807573" y="2336452"/>
            <a:ext cx="53394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12. You spent $3 and got $2 back.</a:t>
            </a:r>
          </a:p>
          <a:p>
            <a:r>
              <a:rPr lang="en-CA" sz="2800" dirty="0"/>
              <a:t>What could you have bought?</a:t>
            </a:r>
          </a:p>
          <a:p>
            <a:r>
              <a:rPr lang="en-CA" sz="2800" dirty="0"/>
              <a:t>List two different options.</a:t>
            </a:r>
          </a:p>
        </p:txBody>
      </p:sp>
    </p:spTree>
    <p:extLst>
      <p:ext uri="{BB962C8B-B14F-4D97-AF65-F5344CB8AC3E}">
        <p14:creationId xmlns:p14="http://schemas.microsoft.com/office/powerpoint/2010/main" val="3346165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3C82-2162-9E9C-5373-6835BD22AED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CFBEA2E-3BA0-5905-3FB0-B4FE5C7B7E4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B86B743-0F6C-1832-4462-D059AAE5D07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355EEDE-28C6-5031-6E54-8A47349052F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FEFF7CB-39E1-33A6-CC19-548066FA520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E684D65-C8F7-F507-2CCE-070CECFCA83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B5A6EE6-EA15-91ED-E4C9-930EC1812C2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FINANCIAL LITERACY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C6DB30C2-3515-A743-2701-E04F29B4568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E26F7722-C484-6827-C222-F17EAC9DB19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2BE15BA-49CD-99F3-9BC8-621681AB68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B275D52-C0FA-B01A-207A-9D963EF922F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FAB9715A-0FC2-9218-8903-C8734D26C42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3C844CC7-AB69-B000-7323-CD0231AA1A3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9F9E4344-037A-48A6-EE7C-18241EF36CF1}"/>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409C3C3-396D-AE68-5817-5FEA6473D8C8}"/>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083CD141-493F-A0C1-065C-B0711F5F7ECD}"/>
              </a:ext>
            </a:extLst>
          </p:cNvPr>
          <p:cNvSpPr>
            <a:spLocks noChangeArrowheads="1"/>
          </p:cNvSpPr>
          <p:nvPr/>
        </p:nvSpPr>
        <p:spPr bwMode="auto">
          <a:xfrm>
            <a:off x="896147" y="2134165"/>
            <a:ext cx="1039970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CA" sz="2800" dirty="0"/>
              <a:t>13.  You and 2 friends are buying treats. </a:t>
            </a:r>
          </a:p>
          <a:p>
            <a:r>
              <a:rPr lang="en-CA" sz="2800" dirty="0"/>
              <a:t>A box of cookies with 6 cookies costs $10. </a:t>
            </a:r>
          </a:p>
          <a:p>
            <a:r>
              <a:rPr lang="en-CA" sz="2800" dirty="0"/>
              <a:t>A box of cupcakes with 3 cupcakes also costs $10. </a:t>
            </a:r>
          </a:p>
          <a:p>
            <a:endParaRPr lang="en-CA" sz="2800" dirty="0"/>
          </a:p>
          <a:p>
            <a:r>
              <a:rPr lang="en-CA" sz="2800" dirty="0"/>
              <a:t>Which treat would you choose? Why would you make that choice? </a:t>
            </a:r>
          </a:p>
        </p:txBody>
      </p:sp>
    </p:spTree>
    <p:extLst>
      <p:ext uri="{BB962C8B-B14F-4D97-AF65-F5344CB8AC3E}">
        <p14:creationId xmlns:p14="http://schemas.microsoft.com/office/powerpoint/2010/main" val="9671515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0BEA15-82FB-B186-41AD-2F29E1E2131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87CA26D8-F3F0-4D1E-EE24-863E816B1F73}"/>
              </a:ext>
            </a:extLst>
          </p:cNvPr>
          <p:cNvSpPr txBox="1"/>
          <p:nvPr/>
        </p:nvSpPr>
        <p:spPr>
          <a:xfrm>
            <a:off x="1966210" y="262862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MIXED REVIEW</a:t>
            </a:r>
          </a:p>
        </p:txBody>
      </p:sp>
      <p:grpSp>
        <p:nvGrpSpPr>
          <p:cNvPr id="3" name="Group 2">
            <a:extLst>
              <a:ext uri="{FF2B5EF4-FFF2-40B4-BE49-F238E27FC236}">
                <a16:creationId xmlns:a16="http://schemas.microsoft.com/office/drawing/2014/main" id="{A290FBE7-2B94-04E8-1864-3EE35E73113B}"/>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03D06B7B-754C-FD7C-3476-3AC1F4878153}"/>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8AF650B0-1492-96F8-FF2C-3B81CF343B19}"/>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6A790AD6-4B1A-2F79-11C8-DF00E0BFEBCE}"/>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0460762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CFF3F-22AE-BF61-D2AA-858309EBCD9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A3E7C73-51C0-2340-9BFD-E4424F71E2D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2B61A85-C699-8696-6D14-8B06A071050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BF35E6A-BECB-2423-1C09-278C674F940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4D7EF6F-13DA-4623-E9C1-E8BFA04F0AC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607315F-E6C7-FF09-93DA-8988F21EC517}"/>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1573C13-589B-9084-354B-1E273246792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70CABED-CDDF-6D34-1BA8-CD9E60CF3DD6}"/>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1B46405-F283-A564-8778-B0B541ABA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FCC6520-6B74-DAA9-23C6-88F02F0F93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DC3C4662-FC59-F43A-894E-5EF9D65D59F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7D8A4102-0404-4233-60D6-FE4A15535C4B}"/>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25CC31E-4FC2-B1B4-93EA-7957877D05A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73C90CFD-D266-858E-F34E-3B2AED030742}"/>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7880CE2F-0A66-AE71-53CF-473C5DF5E9E4}"/>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81668492-70B9-8C7B-FCDB-A3A354EEF4C5}"/>
              </a:ext>
            </a:extLst>
          </p:cNvPr>
          <p:cNvSpPr>
            <a:spLocks noChangeArrowheads="1"/>
          </p:cNvSpPr>
          <p:nvPr/>
        </p:nvSpPr>
        <p:spPr bwMode="auto">
          <a:xfrm>
            <a:off x="777452" y="2148498"/>
            <a:ext cx="90881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 I want to buy three board games. They cost: $48, $24 and $13 (including tax). I have a $100 bill. Is that enough to buy all three games?​</a:t>
            </a:r>
          </a:p>
        </p:txBody>
      </p:sp>
    </p:spTree>
    <p:extLst>
      <p:ext uri="{BB962C8B-B14F-4D97-AF65-F5344CB8AC3E}">
        <p14:creationId xmlns:p14="http://schemas.microsoft.com/office/powerpoint/2010/main" val="3936657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1AB0-3A52-2DAF-F9EA-A8C89A349B0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6039716-D17B-F38E-3CA6-D03544E5114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FF464F8-48F4-04EF-819A-B22C77F16C4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819619F-BA52-B730-4674-25FFE771220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8E055B-533E-7F42-7A3D-E046EB9E76F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EA00D0F-7B50-3409-CFF2-72EBB8C0022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15C7DC56-BF7E-E486-5D75-A2AFA4AB418D}"/>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0D3FA18-CD87-88C0-A77D-E43FD35F3C0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A2BF4BC-84FE-5A69-61EC-F560B336C3A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97B50BD-6EBE-53A5-9CAB-ACA9B39A78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EB6821C-6686-DAEE-C0AA-78E537AAC49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201EBA4D-D46A-7D8F-1DCB-63B173DD2DF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DD06C4DB-B687-C6DE-0081-0CB6C36C3FC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FF80610F-AD94-1BE4-4B7D-1EDEE46915B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101056D-4B6D-867A-9174-40820F5C8719}"/>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C3FD39A-A57D-BE99-0E9A-56D9C43A6444}"/>
              </a:ext>
            </a:extLst>
          </p:cNvPr>
          <p:cNvSpPr>
            <a:spLocks noChangeArrowheads="1"/>
          </p:cNvSpPr>
          <p:nvPr/>
        </p:nvSpPr>
        <p:spPr bwMode="auto">
          <a:xfrm>
            <a:off x="777451" y="2148498"/>
            <a:ext cx="101212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 You’re celebrating your birthday with 6 friends. Will baking 12 cookies be enough for you and your guests? Explain. Is that enough to buy all three games?​</a:t>
            </a:r>
          </a:p>
        </p:txBody>
      </p:sp>
    </p:spTree>
    <p:extLst>
      <p:ext uri="{BB962C8B-B14F-4D97-AF65-F5344CB8AC3E}">
        <p14:creationId xmlns:p14="http://schemas.microsoft.com/office/powerpoint/2010/main" val="7127878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26F71-CDE1-754C-F94B-23E2C15A715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324E195-C2F1-B0D4-B6F0-E0E93AE09B5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23500D3-99CE-AAD3-3F85-A01A69B7368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6C1911D-75A7-89FA-CC4D-765F900BDA9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57F10E0-E41F-22FC-6ED5-6E9F6C13680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3B37CAE-3C7B-F205-2FC6-97599B12FCF6}"/>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71AAEFA-579E-7C3E-B0C4-81CEB695669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77245CE-09E7-BD45-6113-0C1EAD51A1D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BE5C58EA-7E3B-E14D-C898-9FD0572A36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FA2031B-A1B7-07D3-0983-47A53FE489D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ACED60A-7A10-55D4-0C81-920227BB26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E99FA057-56F1-1215-6BCB-5789EF7CE4D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BA510F2E-E0B8-F0EA-4FBC-2F352F2EA16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F4075AB-F412-6A9C-CEF4-584B8C4B3308}"/>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F7CBAD1-27AC-FADE-560D-AC704AD6C8BE}"/>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374CCD90-76B3-F5D9-FEDA-CFB2F1E21E89}"/>
              </a:ext>
            </a:extLst>
          </p:cNvPr>
          <p:cNvSpPr>
            <a:spLocks noChangeArrowheads="1"/>
          </p:cNvSpPr>
          <p:nvPr/>
        </p:nvSpPr>
        <p:spPr bwMode="auto">
          <a:xfrm>
            <a:off x="805556" y="2196134"/>
            <a:ext cx="101212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 A student says 100 – 46 = 64. Does this answer make sense?</a:t>
            </a:r>
          </a:p>
        </p:txBody>
      </p:sp>
    </p:spTree>
    <p:extLst>
      <p:ext uri="{BB962C8B-B14F-4D97-AF65-F5344CB8AC3E}">
        <p14:creationId xmlns:p14="http://schemas.microsoft.com/office/powerpoint/2010/main" val="200197214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87617-C170-19CE-CCFC-2D854CEF0F6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8FE4A7-0BC7-CE16-51A0-051EE842BD6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C93BB1B-57E0-773A-1164-E5F385B6FF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305D8D7-1D42-C8C1-8A32-FD535347F31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81E024A-DBE9-5979-0934-45637310E4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59135EC-4E40-5F2D-9C6C-B8D0F1B2BE2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D991769F-90C2-1620-1D75-240D0FC34DC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2E3F77D-DAEC-F44C-4428-BC45D4C7EE0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3748CB97-BEBE-FF65-8D37-F4EE01DFD5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B2FC602-4DCE-732E-6215-16E3C024AE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F3A3665-A304-0AEA-F67F-4B367CC063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72BAD6D-06D4-6CBD-0073-7253C68DF671}"/>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0E0895A6-F8B7-E121-432C-CBC4C4F00D8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7365DAC-B954-B3DA-47B6-41056ADE7F36}"/>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42F9DAE5-66F6-4DE0-FCB7-AF33CDDADE15}"/>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842003B5-F132-396F-3F2D-0DBF25DDA365}"/>
              </a:ext>
            </a:extLst>
          </p:cNvPr>
          <p:cNvSpPr>
            <a:spLocks noChangeArrowheads="1"/>
          </p:cNvSpPr>
          <p:nvPr/>
        </p:nvSpPr>
        <p:spPr bwMode="auto">
          <a:xfrm>
            <a:off x="1035397" y="2215456"/>
            <a:ext cx="98138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4. The distance from New Westminster to Vancouver is 29 km. If you walk 10 km every hour, about how many hours will it take to get to Vancouver?</a:t>
            </a:r>
          </a:p>
        </p:txBody>
      </p:sp>
    </p:spTree>
    <p:extLst>
      <p:ext uri="{BB962C8B-B14F-4D97-AF65-F5344CB8AC3E}">
        <p14:creationId xmlns:p14="http://schemas.microsoft.com/office/powerpoint/2010/main" val="51465601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7289E-C770-DFBD-519F-FB5437C84B0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8950218-7204-6C65-7CD5-A4D680D7CE7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726DFAF-FBB6-ACDD-8C2C-461E74CB835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B12F97E-A311-15B7-CC6B-CC4CF9452E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05D25CD-5519-1BBA-433F-8B7A1ED1197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2AD3279-0D56-2FA9-2528-5E390156C511}"/>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25D95CB-3DD0-6B8A-1758-ADE55A2F545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3E129B3-04A9-630B-C996-B91944B909C6}"/>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2348532-A86A-31D4-80E3-C83A25BDFC0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9C00848-D7CC-A286-7B56-5718FEEA47A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AA6E8D7A-B8E3-DAD7-C9FA-1BD58B3C15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BF0DABF4-505E-A6FB-6390-97F7C23A9FA7}"/>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4E959E8-2E11-4EE5-C2F1-958F0754837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FD2F5C03-1EDE-5BAA-2D94-3621147C151F}"/>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187048C-911D-4DD1-24A7-32703B490F05}"/>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DE19213D-23EA-5B14-D6E2-628287702B8E}"/>
              </a:ext>
            </a:extLst>
          </p:cNvPr>
          <p:cNvSpPr>
            <a:spLocks noChangeArrowheads="1"/>
          </p:cNvSpPr>
          <p:nvPr/>
        </p:nvSpPr>
        <p:spPr bwMode="auto">
          <a:xfrm>
            <a:off x="968764" y="2196134"/>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5. About how many candies are in the candy bowl? </a:t>
            </a:r>
          </a:p>
        </p:txBody>
      </p:sp>
      <p:pic>
        <p:nvPicPr>
          <p:cNvPr id="35841" name="Picture 183" descr="See the source image">
            <a:extLst>
              <a:ext uri="{FF2B5EF4-FFF2-40B4-BE49-F238E27FC236}">
                <a16:creationId xmlns:a16="http://schemas.microsoft.com/office/drawing/2014/main" id="{EE891F22-948F-CE5E-1D68-C224F98645B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91723" y="2883349"/>
            <a:ext cx="4889157" cy="295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721DA-359D-494F-83F7-22F6258DDBD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3125338-37EA-A1D0-26D5-EAD22752DD5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A3DE02A-E1E9-CA1F-588F-C29B00A8AF2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D3C3263-DCF7-D15E-A87D-99606376DE2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3AA47DC-7284-C890-F97D-FC06F0F59D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5055FF1-FAE4-A9D3-FF4E-E2EB22CDAD1F}"/>
              </a:ext>
            </a:extLst>
          </p:cNvPr>
          <p:cNvSpPr>
            <a:spLocks noChangeArrowheads="1"/>
          </p:cNvSpPr>
          <p:nvPr/>
        </p:nvSpPr>
        <p:spPr bwMode="auto">
          <a:xfrm>
            <a:off x="660920" y="2487739"/>
            <a:ext cx="10484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Is 38 closer to 25 or 50?</a:t>
            </a:r>
          </a:p>
        </p:txBody>
      </p:sp>
      <p:sp>
        <p:nvSpPr>
          <p:cNvPr id="2" name="Text Box 2">
            <a:extLst>
              <a:ext uri="{FF2B5EF4-FFF2-40B4-BE49-F238E27FC236}">
                <a16:creationId xmlns:a16="http://schemas.microsoft.com/office/drawing/2014/main" id="{FB90055A-69CB-9BC7-75D8-D9F5C052A5A5}"/>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1872909F-95FE-7988-9294-3F24AB83417E}"/>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7278367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4DB7-9A1A-6D76-697C-9379AC6D39F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E459A61-FCD4-E4AF-347B-1A494D690D6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EF7D7E2-0F8F-4EE1-0EE2-4C35386EAD0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2980CE4-0C56-70EC-6110-2AB9B6D8220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24146AF-7033-F393-8DF6-E45D33B9C56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7B82915-9E98-6527-8323-282EF2214AA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CA37CD8-9872-C3C8-B743-279EF56C8CA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CBDE9CE2-4D9C-3CD7-145D-42094FC13CE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19B6796D-B376-D11B-3E12-52E6AA3EA7B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0D8EB48-C141-13C3-AD45-1E9E17C60A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A4D0DD5-9C67-3C38-4561-3E3B453B5B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3DCC4395-3108-0BDC-441E-5A03764C1940}"/>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D5C37319-FFC9-8E74-08B7-E413E0D20AA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4109A48-EB77-F38A-9E27-E7DBD774797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AE1963AF-3C9C-FE52-11FC-370F3B25F4BF}"/>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09036DCB-A5BE-12A9-C53E-0D588952B992}"/>
              </a:ext>
            </a:extLst>
          </p:cNvPr>
          <p:cNvSpPr>
            <a:spLocks noChangeArrowheads="1"/>
          </p:cNvSpPr>
          <p:nvPr/>
        </p:nvSpPr>
        <p:spPr bwMode="auto">
          <a:xfrm>
            <a:off x="1104689" y="2497701"/>
            <a:ext cx="9813836"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6. Continue the pattern. What is the pattern rule?</a:t>
            </a:r>
          </a:p>
          <a:p>
            <a:pPr fontAlgn="base"/>
            <a:endParaRPr lang="en-CA" sz="2800" dirty="0"/>
          </a:p>
          <a:p>
            <a:pPr fontAlgn="base"/>
            <a:r>
              <a:rPr lang="en-CA" sz="4000" dirty="0"/>
              <a:t>1, 2, 4, 8, 16, ___, ___, ___</a:t>
            </a:r>
          </a:p>
          <a:p>
            <a:pPr fontAlgn="base"/>
            <a:endParaRPr lang="en-CA" sz="2800" dirty="0"/>
          </a:p>
        </p:txBody>
      </p:sp>
    </p:spTree>
    <p:extLst>
      <p:ext uri="{BB962C8B-B14F-4D97-AF65-F5344CB8AC3E}">
        <p14:creationId xmlns:p14="http://schemas.microsoft.com/office/powerpoint/2010/main" val="236659081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6B0F-281F-BCB6-DA64-A3952003326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CC4054F-DC4A-2AB7-EBF4-166DCBB8C76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F155B20-6DB2-8ED3-B511-1304373039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27ECF23-DA50-F0F3-7EFD-8107DCB4F24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17E9FD7-58AF-27B4-BCC8-B6D98D2DCCF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53B3736-CC11-19FA-1251-B91309D8DB3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F86B387-D288-396F-F92E-A3D025EBB12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36CEC0B-E96C-2DEC-BAF9-BAABEA80EFE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6985208-5D5C-6D2C-DC01-378F4DC43D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0E84751-0B6B-12DC-163C-70AC4B90326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8A47083-37CA-2DB2-A347-9FD1B18835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781BD150-8708-642D-BE88-B0B8E2798924}"/>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AE56443A-1212-206C-AEC6-FF7F45F4919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1129C977-F275-C74D-8517-8D79037DBE7F}"/>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12BAD7BF-50AA-7041-F863-9535CCD2EED9}"/>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A0E5562E-58FE-9CE5-8BDB-269AEE1545DF}"/>
              </a:ext>
            </a:extLst>
          </p:cNvPr>
          <p:cNvSpPr>
            <a:spLocks noChangeArrowheads="1"/>
          </p:cNvSpPr>
          <p:nvPr/>
        </p:nvSpPr>
        <p:spPr bwMode="auto">
          <a:xfrm>
            <a:off x="1112927" y="2497701"/>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7. I’m thinking of a 3D shape that has rectangular faces. What shape could it be?</a:t>
            </a:r>
          </a:p>
        </p:txBody>
      </p:sp>
    </p:spTree>
    <p:extLst>
      <p:ext uri="{BB962C8B-B14F-4D97-AF65-F5344CB8AC3E}">
        <p14:creationId xmlns:p14="http://schemas.microsoft.com/office/powerpoint/2010/main" val="23480960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AE6D-77FA-EAAA-EE5A-48D12193170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421F3A-AFE0-AD5E-711B-37A0A0660C3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7F08742-C40C-2939-F0AE-0966544693C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E71A762-3B46-1D07-72BD-D93059159E3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73EE87D-B207-758A-8536-68C4A492E7D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37FEFD8F-49B2-272C-5424-A14F554F0C37}"/>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577FDB24-6940-AC28-DD39-8B4FAB46CE1D}"/>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4BFCD69-7DD5-FA6A-66CE-BB34D6D71D9C}"/>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48A5C22B-B982-5C9C-4F5C-A3B77CDA3E4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6524A1C2-338B-88DC-D3D4-99BBE854B9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E050EF3-8626-5071-0D13-F1B354A5644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51F202DD-8AF1-1D51-0591-D03CB9F5BC7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FE31B79-65F0-482E-4F90-79FA8156717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CB29C45B-680C-740E-FF25-12B243806C4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7238A446-5AFB-F560-C36A-C463D42071C7}"/>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B9BADD0F-1876-663B-CDB5-281B635643E9}"/>
              </a:ext>
            </a:extLst>
          </p:cNvPr>
          <p:cNvSpPr>
            <a:spLocks noChangeArrowheads="1"/>
          </p:cNvSpPr>
          <p:nvPr/>
        </p:nvSpPr>
        <p:spPr bwMode="auto">
          <a:xfrm>
            <a:off x="729384" y="1845482"/>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8. Estimate the value letters A, B, and C below:</a:t>
            </a:r>
          </a:p>
        </p:txBody>
      </p:sp>
      <p:sp>
        <p:nvSpPr>
          <p:cNvPr id="4" name="Rectangle 2">
            <a:extLst>
              <a:ext uri="{FF2B5EF4-FFF2-40B4-BE49-F238E27FC236}">
                <a16:creationId xmlns:a16="http://schemas.microsoft.com/office/drawing/2014/main" id="{C3E50858-A1CE-2136-1120-218B9E4D17B9}"/>
              </a:ext>
            </a:extLst>
          </p:cNvPr>
          <p:cNvSpPr>
            <a:spLocks noChangeArrowheads="1"/>
          </p:cNvSpPr>
          <p:nvPr/>
        </p:nvSpPr>
        <p:spPr bwMode="auto">
          <a:xfrm>
            <a:off x="729383" y="2962302"/>
            <a:ext cx="14073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7889" name="Picture 189">
            <a:extLst>
              <a:ext uri="{FF2B5EF4-FFF2-40B4-BE49-F238E27FC236}">
                <a16:creationId xmlns:a16="http://schemas.microsoft.com/office/drawing/2014/main" id="{4E7F7C35-07F4-59F0-742A-8E5E9251664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9384" y="2962302"/>
            <a:ext cx="10980564" cy="63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879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8DC9-1B93-B480-0AA6-FB40AE649F7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BF75795-BFA0-4A5D-078A-2CBFBA1C2C1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1AE6514-3D76-1221-C806-238306B702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5BF056E-8E27-76FB-63A7-F54516EE88C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67CBFA6-8A8C-EFD8-162B-A1F67AFAB6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ACFB968E-DA96-DF41-311C-51B8C6C62BB8}"/>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45F5E82-7866-14D0-2BBB-97B02DF2C474}"/>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393D553-A988-91B8-6B97-46DDD650CF59}"/>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E1BB699-F739-F503-B633-2CDC8CA4FC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2952094-7CB2-70DF-D2D7-5B3E55C221F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C9A733B3-1305-7B25-DEC7-E0ED06A4EA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5D48B6C8-D6D0-6815-99F4-8B42AE1BD4E8}"/>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89D23644-D6C0-AB17-6F89-4E8D60BDF9D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51ADEA80-67FE-3579-CAD2-B127A05743FE}"/>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54322E1A-BF5A-42B0-05FB-2F91B2771D8D}"/>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C7AF35EF-6CAC-3E34-F452-B71F22730543}"/>
              </a:ext>
            </a:extLst>
          </p:cNvPr>
          <p:cNvSpPr>
            <a:spLocks noChangeArrowheads="1"/>
          </p:cNvSpPr>
          <p:nvPr/>
        </p:nvSpPr>
        <p:spPr bwMode="auto">
          <a:xfrm>
            <a:off x="927092" y="2196134"/>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9. If I’m counting up by 10s starting at 42, will I say 80?</a:t>
            </a:r>
          </a:p>
        </p:txBody>
      </p:sp>
      <p:sp>
        <p:nvSpPr>
          <p:cNvPr id="4" name="Rectangle 2">
            <a:extLst>
              <a:ext uri="{FF2B5EF4-FFF2-40B4-BE49-F238E27FC236}">
                <a16:creationId xmlns:a16="http://schemas.microsoft.com/office/drawing/2014/main" id="{13E406BC-3042-0721-C463-F0E044BEE9A4}"/>
              </a:ext>
            </a:extLst>
          </p:cNvPr>
          <p:cNvSpPr>
            <a:spLocks noChangeArrowheads="1"/>
          </p:cNvSpPr>
          <p:nvPr/>
        </p:nvSpPr>
        <p:spPr bwMode="auto">
          <a:xfrm>
            <a:off x="729383" y="2962302"/>
            <a:ext cx="14073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06673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C343-00BB-35C7-AD82-49169E50B54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C784907-87FE-E407-FBE7-5342347621B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F933428-A4A5-3178-0893-A23429FB222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141BC5F-3C8F-FBD1-E126-267926A2E93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CC9FB9D-C118-02FC-B7BE-61E918E956D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3E236305-9A61-9703-F0C9-6C937176AEA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E2411BF5-1228-BEBF-8F51-BE2459551EFF}"/>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E218B7D5-26F9-99D7-9E79-74AFBF44E1BB}"/>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9FC56E2A-A3C7-9584-55BA-B960A5699C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B84B427-775E-0CCE-B6A4-9AA6C320EE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C9D2A336-FA46-0D91-DF3A-B7B8E4BBBF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85C4E9DE-E8C6-56FF-D796-22D7FC89C358}"/>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B1AD3650-5801-00D0-14DC-DF858CE2322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886173F6-979D-DA86-6C8D-845883D75301}"/>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1910213E-455B-A058-C2EF-BE6EE2F93A13}"/>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5F45E230-64A3-AB40-311D-52F8D3B85220}"/>
              </a:ext>
            </a:extLst>
          </p:cNvPr>
          <p:cNvSpPr>
            <a:spLocks noChangeArrowheads="1"/>
          </p:cNvSpPr>
          <p:nvPr/>
        </p:nvSpPr>
        <p:spPr bwMode="auto">
          <a:xfrm>
            <a:off x="1096316" y="2122549"/>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10. A video game costs $79. If you pay with a $100 bill, how much change would you get back?</a:t>
            </a:r>
          </a:p>
        </p:txBody>
      </p:sp>
    </p:spTree>
    <p:extLst>
      <p:ext uri="{BB962C8B-B14F-4D97-AF65-F5344CB8AC3E}">
        <p14:creationId xmlns:p14="http://schemas.microsoft.com/office/powerpoint/2010/main" val="38096916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263D-6D1C-F309-409D-907501F4B5D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5A16C74-FDC1-3633-6BB4-6EFEC392E01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E519617-CC61-039D-07FE-618438C92F1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714F4CC-7116-5305-0E25-B1071FFCD5A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2763E0E-6C6D-D2AD-6BF4-100E649ED3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A2F1435-E29B-9565-8C57-52E7E37EA092}"/>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E51FD947-F349-C46A-491F-7AB9BD15659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C894738-A987-8DC0-EEB2-E6510FEAE25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0023C88E-75E2-E33A-10CD-7F0C2A811FB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D18C848-B845-AF4B-814B-F9B795C619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DE244C3A-30C6-CDC0-EC69-2DB1BB7337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62AF1CA9-F48F-5D37-611C-76F9E89C442B}"/>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B83F3E2A-9A7F-841D-0BF2-09D3F5E9C0B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40B04879-B458-0BD3-BF75-489A2489DCB0}"/>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E474CB7F-15D8-7FFB-FE99-EA28BBB0571B}"/>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79C8DB4B-19C4-88BF-7EC7-92378EDF2ADF}"/>
              </a:ext>
            </a:extLst>
          </p:cNvPr>
          <p:cNvSpPr>
            <a:spLocks noChangeArrowheads="1"/>
          </p:cNvSpPr>
          <p:nvPr/>
        </p:nvSpPr>
        <p:spPr bwMode="auto">
          <a:xfrm>
            <a:off x="1096316" y="2122549"/>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11. How many ways can you make 35 cents using nickels, dimes, and quarters?</a:t>
            </a:r>
          </a:p>
        </p:txBody>
      </p:sp>
    </p:spTree>
    <p:extLst>
      <p:ext uri="{BB962C8B-B14F-4D97-AF65-F5344CB8AC3E}">
        <p14:creationId xmlns:p14="http://schemas.microsoft.com/office/powerpoint/2010/main" val="27622156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DA73-DD01-A778-9013-3402C00E09A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919CD6-10BE-D9DF-D187-5FCC4264F9F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3F3C722-2A9F-3E5D-A16B-E93F5E224F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BA1DEE8-7284-FEAF-C8AB-FAD72E27FB4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8B90C2A-0A0E-C401-E948-8CB398B2D69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A1E550E-9BCB-B309-450F-4561D628335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DC631414-0B39-8CF1-2764-8E409B05C50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30977454-ABC9-79E2-5A20-B673FA261A6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142D52EB-054D-F407-D2BD-0946836C39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70C64CD-BE38-027A-77F6-A943503A1B6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2C97DE6-9CC1-CAF4-917A-D2C170FADB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5EC906B2-E9A3-7B95-3045-48E7FA3FB4A1}"/>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9E56B0D-F8CE-BA84-A08E-64654CF2460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E28A206-8965-40C7-6034-98798296BBE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149790E7-FA9E-B9F1-91D9-080FFCDA5329}"/>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37C1D7AA-F8F9-EF28-FB50-7B55100E5556}"/>
              </a:ext>
            </a:extLst>
          </p:cNvPr>
          <p:cNvSpPr>
            <a:spLocks noChangeArrowheads="1"/>
          </p:cNvSpPr>
          <p:nvPr/>
        </p:nvSpPr>
        <p:spPr bwMode="auto">
          <a:xfrm>
            <a:off x="1096316" y="2337992"/>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12. True or False?  3 Tens + 3 ones = 20 + 13. Explain. </a:t>
            </a:r>
          </a:p>
        </p:txBody>
      </p:sp>
    </p:spTree>
    <p:extLst>
      <p:ext uri="{BB962C8B-B14F-4D97-AF65-F5344CB8AC3E}">
        <p14:creationId xmlns:p14="http://schemas.microsoft.com/office/powerpoint/2010/main" val="40309908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EC69-0E22-9181-DBB3-B38CDB5A9C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5E6497-A9D7-A736-CAD7-FEB496BD1DB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9DACCB2-A69D-418C-7FE3-A58A2AF99B4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770ED17-B210-A9E2-B149-CDFD6E07687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9AD3A65-4212-7F19-4CDD-8DA299A3C88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3323B76-7611-B0D2-DB92-87E8CCE0806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8D65B49-36FF-6B13-B70D-BB8A5DF6053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7D4D078D-05F3-565A-E7BD-642A3778907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2541199-6C32-3263-DA74-8CEAAE91DB3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49503E2E-A65F-8B1C-225F-9BC3CC4D40D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3597348-C0E5-5340-9F3C-909995251B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4B6A5176-0E46-2327-5583-2F0000B7164E}"/>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D984071-E94E-B6CC-E2A1-7A8F8D1A8F7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D9300B8-A38F-5011-2F2F-5D7C4E0F8608}"/>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F6E8F1E2-54F8-E1E4-F063-36F8785E60A2}"/>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CAA752F9-D66A-830D-863F-7C9CE8D0CC91}"/>
              </a:ext>
            </a:extLst>
          </p:cNvPr>
          <p:cNvSpPr>
            <a:spLocks noChangeArrowheads="1"/>
          </p:cNvSpPr>
          <p:nvPr/>
        </p:nvSpPr>
        <p:spPr bwMode="auto">
          <a:xfrm>
            <a:off x="1112927" y="2215065"/>
            <a:ext cx="981383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13. What numbers come next? What’s the pattern rule?</a:t>
            </a:r>
          </a:p>
          <a:p>
            <a:pPr fontAlgn="base"/>
            <a:endParaRPr lang="en-CA" sz="4000" dirty="0"/>
          </a:p>
          <a:p>
            <a:pPr fontAlgn="base"/>
            <a:r>
              <a:rPr lang="en-CA" sz="4000" dirty="0"/>
              <a:t>21, 33, 45, 57, __, __, __, </a:t>
            </a:r>
          </a:p>
          <a:p>
            <a:pPr fontAlgn="base"/>
            <a:endParaRPr lang="en-CA" sz="2800" dirty="0"/>
          </a:p>
        </p:txBody>
      </p:sp>
    </p:spTree>
    <p:extLst>
      <p:ext uri="{BB962C8B-B14F-4D97-AF65-F5344CB8AC3E}">
        <p14:creationId xmlns:p14="http://schemas.microsoft.com/office/powerpoint/2010/main" val="14752250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64D4D-C92E-3CC2-9C64-367DF1C998A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32E280-F397-1E70-B660-AB245CA004A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18DBE51-E634-ACF9-6E32-4C2DACB0A2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0491D46-4EF7-4206-6F12-EE1892E7FCD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7587EC8-7C7D-049F-C145-BA82271D3A4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2473CDB-D301-CFC0-F54D-DCFC09BF0B2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CCEA652-258E-BA6A-8309-4107765BC50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E939BE1E-90DC-C586-F950-976F46FED998}"/>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8ABA202-3A6D-9A3E-E965-8124843B7B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659E7D62-C8AC-1EDD-A711-EB22DB13FFD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1D45E47-DF02-E471-7189-92982EB49C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51812F35-B5C5-6E27-DBCD-570D71578688}"/>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72486AAC-3BC9-748B-B4FA-A3EF2DCB6C6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3C7BF506-AE7C-C2A1-4C7F-19D6F386A9AC}"/>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77D97FCE-EB26-D000-C35B-D7CE9EF115C4}"/>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50970408-58CE-6EF2-8E1D-F46519359482}"/>
              </a:ext>
            </a:extLst>
          </p:cNvPr>
          <p:cNvSpPr>
            <a:spLocks noChangeArrowheads="1"/>
          </p:cNvSpPr>
          <p:nvPr/>
        </p:nvSpPr>
        <p:spPr bwMode="auto">
          <a:xfrm>
            <a:off x="1112927" y="1944359"/>
            <a:ext cx="9813836"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14.  Mental Math:</a:t>
            </a:r>
          </a:p>
          <a:p>
            <a:pPr fontAlgn="base"/>
            <a:endParaRPr lang="en-CA" sz="2800" dirty="0"/>
          </a:p>
          <a:p>
            <a:pPr fontAlgn="base"/>
            <a:r>
              <a:rPr lang="en-CA" sz="4000" dirty="0"/>
              <a:t>26 + 70=</a:t>
            </a:r>
          </a:p>
          <a:p>
            <a:pPr fontAlgn="base"/>
            <a:endParaRPr lang="en-CA" sz="4000" dirty="0"/>
          </a:p>
          <a:p>
            <a:pPr fontAlgn="base"/>
            <a:endParaRPr lang="en-CA" sz="4000" dirty="0"/>
          </a:p>
          <a:p>
            <a:pPr fontAlgn="base"/>
            <a:r>
              <a:rPr lang="en-CA" sz="4000" dirty="0"/>
              <a:t>88 – 40 =</a:t>
            </a:r>
          </a:p>
          <a:p>
            <a:pPr fontAlgn="base"/>
            <a:endParaRPr lang="en-CA" sz="2800" dirty="0"/>
          </a:p>
        </p:txBody>
      </p:sp>
    </p:spTree>
    <p:extLst>
      <p:ext uri="{BB962C8B-B14F-4D97-AF65-F5344CB8AC3E}">
        <p14:creationId xmlns:p14="http://schemas.microsoft.com/office/powerpoint/2010/main" val="26393637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1191-2B11-1480-E7AF-9A4A214E75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B6A87BB-6A0C-239E-1F58-2EE7D0B4384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7EB8F08-80A2-C445-1487-8FBB476FD31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8230893-912B-E3F9-0E9A-445D69FFCB4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2C94679-E031-B0DA-3646-0A84BD8903E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4B8704B-9D86-795B-76B4-A9CEDC299BB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4AD5DDA4-7BE9-847E-FBD7-A108A4492F9A}"/>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CDBE6F0-4999-BFDB-B029-33179B0DA773}"/>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33EAE980-0030-4773-D0AF-C85403A3EA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4D8A471C-5170-9387-9802-EDD487077B8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374FB2C-4E6D-4BA3-6450-CD7135459FE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3BB29472-4385-B756-C138-6B0E3C09A6DA}"/>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E0298E51-E279-3A79-8E9C-2574EF3BF74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A46AC39-E664-CA7B-5A8B-0E7EC5CA747C}"/>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DC57BFF-D6F9-03BC-68D7-D894D7EBF9AC}"/>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F5AEF9D7-503B-7AEF-0197-7101EA077761}"/>
              </a:ext>
            </a:extLst>
          </p:cNvPr>
          <p:cNvSpPr>
            <a:spLocks noChangeArrowheads="1"/>
          </p:cNvSpPr>
          <p:nvPr/>
        </p:nvSpPr>
        <p:spPr bwMode="auto">
          <a:xfrm>
            <a:off x="1112927" y="2369964"/>
            <a:ext cx="981383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15. Calculate. Hint: How does question 14 help?</a:t>
            </a:r>
          </a:p>
          <a:p>
            <a:pPr fontAlgn="base"/>
            <a:endParaRPr lang="en-CA" sz="4000" dirty="0"/>
          </a:p>
          <a:p>
            <a:pPr fontAlgn="base"/>
            <a:r>
              <a:rPr lang="en-CA" sz="4000" dirty="0"/>
              <a:t>26 + 76 =				88 – 46 =</a:t>
            </a:r>
          </a:p>
          <a:p>
            <a:pPr fontAlgn="base"/>
            <a:endParaRPr lang="en-CA" sz="2800" dirty="0"/>
          </a:p>
        </p:txBody>
      </p:sp>
    </p:spTree>
    <p:extLst>
      <p:ext uri="{BB962C8B-B14F-4D97-AF65-F5344CB8AC3E}">
        <p14:creationId xmlns:p14="http://schemas.microsoft.com/office/powerpoint/2010/main" val="3587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3668-B1C7-9C82-A8F8-26F58ADE4B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F6FD24C-94EB-68D7-47C7-4CEBFB00C6E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0C08B00-EB33-19DC-BC69-699140700A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3FCEBB-6666-E027-1772-6D4C8878B4E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DA282E0-8EAC-31FB-D5BA-87E61B6D50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336BEAD3-06D4-6DB5-C94C-96EEA1A2FE52}"/>
                </a:ext>
              </a:extLst>
            </p:cNvPr>
            <p:cNvSpPr txBox="1"/>
            <p:nvPr/>
          </p:nvSpPr>
          <p:spPr>
            <a:xfrm>
              <a:off x="6096001" y="345888"/>
              <a:ext cx="5811790"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A0366C9-EA12-A405-0E73-8BC58F579E66}"/>
              </a:ext>
            </a:extLst>
          </p:cNvPr>
          <p:cNvSpPr>
            <a:spLocks noChangeArrowheads="1"/>
          </p:cNvSpPr>
          <p:nvPr/>
        </p:nvSpPr>
        <p:spPr bwMode="auto">
          <a:xfrm>
            <a:off x="659868" y="1848128"/>
            <a:ext cx="10484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Count by 2s starting at 6. What are the next 5 numbers?</a:t>
            </a:r>
          </a:p>
        </p:txBody>
      </p:sp>
    </p:spTree>
    <p:extLst>
      <p:ext uri="{BB962C8B-B14F-4D97-AF65-F5344CB8AC3E}">
        <p14:creationId xmlns:p14="http://schemas.microsoft.com/office/powerpoint/2010/main" val="392815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F5C01-6558-9788-B242-4C4FFAB9A49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273FB57-7874-1BDF-C2B7-E3198968878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E549CD2-FD8B-68B2-A201-35CE4E2353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6D2995F-5FC3-BDAE-836B-76D3A5B42FF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24C39E9-2363-260D-990D-D40B34C203E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51AA2BC-7216-C48F-B4F2-714697199D61}"/>
              </a:ext>
            </a:extLst>
          </p:cNvPr>
          <p:cNvSpPr>
            <a:spLocks noChangeArrowheads="1"/>
          </p:cNvSpPr>
          <p:nvPr/>
        </p:nvSpPr>
        <p:spPr bwMode="auto">
          <a:xfrm>
            <a:off x="660921" y="2272296"/>
            <a:ext cx="99589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On a number line, what number comes halfway between 10 and 50?</a:t>
            </a:r>
          </a:p>
        </p:txBody>
      </p:sp>
      <p:sp>
        <p:nvSpPr>
          <p:cNvPr id="2" name="Text Box 2">
            <a:extLst>
              <a:ext uri="{FF2B5EF4-FFF2-40B4-BE49-F238E27FC236}">
                <a16:creationId xmlns:a16="http://schemas.microsoft.com/office/drawing/2014/main" id="{797D3B35-0A26-972F-E0C5-2AB50D00B50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D321A460-D081-040B-A4A2-F373CD61B318}"/>
              </a:ext>
            </a:extLst>
          </p:cNvPr>
          <p:cNvSpPr txBox="1"/>
          <p:nvPr/>
        </p:nvSpPr>
        <p:spPr>
          <a:xfrm>
            <a:off x="4299284" y="345888"/>
            <a:ext cx="7608507"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COMPARING, ORDERING, BENCHMARKS</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386449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19B6E-C03F-EB0A-CE86-A999567DAF5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0B906B-5EAB-41D4-22DA-274DB959227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3321B70-E26D-64BB-0240-806F84DDD4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05D939B-201C-7578-D40B-4C8902914D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2E22C30-DF32-69E9-34DD-81ABC2C9960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74A47CC-72D1-48B2-7B67-6AAB02F3F576}"/>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2D7201A-D199-ECA6-6B71-D3AA5A463E4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CF99023D-9501-4C4E-5593-69CC0EAAB31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FA72083-7DA9-FBF9-AE9F-4A3C378C149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2A6E67F0-EF84-BD91-4A07-FC31D7BAF3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00405C8-568D-EB13-92CF-307AFC9EC86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84C8BD5-C59E-D555-BC7A-A52B3FF01A90}"/>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D5816C37-C20C-A99E-9AE1-A185138F846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C05B24CA-4677-6A4C-551C-F5C0A4F2EEF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6E96ADFD-8350-22BD-1B20-C6ECB7C6DD45}"/>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017FE5A6-E2F6-6BA1-1C60-05E25A788F96}"/>
              </a:ext>
            </a:extLst>
          </p:cNvPr>
          <p:cNvSpPr>
            <a:spLocks noChangeArrowheads="1"/>
          </p:cNvSpPr>
          <p:nvPr/>
        </p:nvSpPr>
        <p:spPr bwMode="auto">
          <a:xfrm>
            <a:off x="729384" y="1873832"/>
            <a:ext cx="981383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16. What numbers come next…</a:t>
            </a:r>
          </a:p>
          <a:p>
            <a:pPr fontAlgn="base"/>
            <a:endParaRPr lang="en-CA" sz="2800" dirty="0"/>
          </a:p>
          <a:p>
            <a:pPr fontAlgn="base"/>
            <a:r>
              <a:rPr lang="en-CA" sz="4000" dirty="0"/>
              <a:t>43, 45, 47, ___, ___, ___</a:t>
            </a:r>
          </a:p>
          <a:p>
            <a:pPr fontAlgn="base"/>
            <a:endParaRPr lang="en-CA" sz="4000" dirty="0"/>
          </a:p>
          <a:p>
            <a:pPr fontAlgn="base"/>
            <a:r>
              <a:rPr lang="en-CA" sz="4000" dirty="0"/>
              <a:t>63, 73, 83, ___, ___, ___</a:t>
            </a:r>
          </a:p>
          <a:p>
            <a:pPr fontAlgn="base"/>
            <a:endParaRPr lang="en-CA" sz="4000" dirty="0"/>
          </a:p>
          <a:p>
            <a:pPr fontAlgn="base"/>
            <a:r>
              <a:rPr lang="en-CA" sz="4000" dirty="0"/>
              <a:t>17, 22, 27, 32, ___, ___, ___</a:t>
            </a:r>
          </a:p>
          <a:p>
            <a:pPr fontAlgn="base"/>
            <a:endParaRPr lang="en-CA" sz="2800" dirty="0"/>
          </a:p>
        </p:txBody>
      </p:sp>
    </p:spTree>
    <p:extLst>
      <p:ext uri="{BB962C8B-B14F-4D97-AF65-F5344CB8AC3E}">
        <p14:creationId xmlns:p14="http://schemas.microsoft.com/office/powerpoint/2010/main" val="17954145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F15C-243D-81A5-4F63-B585597D007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94AF0C6-D10B-5A48-741F-2248DAECB25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5F4AB77-037C-6AB0-3F44-27E048C575F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8E3AF54-CC61-945A-2F72-A3B8BB51CA1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770C9A0-FFE8-ECEE-3BFD-E7CAF5305CC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3637232-143A-F9BB-6EA7-8A60A7FBF29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1F7ECDD-82AC-75DE-C131-35F04692308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4B372280-C703-20C3-C8F9-129133774908}"/>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A12C7DAD-4E73-5E3C-6F18-3F71166B963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DAFF9D5-67E8-40DF-D012-307E614D0A6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9B22E3D-37A9-D680-DB6C-CDA85BEBEAC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E5F812C1-1603-5DC9-8114-326C1BC72F92}"/>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8B054499-343B-BBFB-41BB-EE45F19CD90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5038DDA2-7C85-549F-86CE-86F45914D76B}"/>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2B89F262-2350-D04A-9E58-6AB55D577B40}"/>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6C54B354-9237-CF75-3712-A972163192C9}"/>
              </a:ext>
            </a:extLst>
          </p:cNvPr>
          <p:cNvSpPr>
            <a:spLocks noChangeArrowheads="1"/>
          </p:cNvSpPr>
          <p:nvPr/>
        </p:nvSpPr>
        <p:spPr bwMode="auto">
          <a:xfrm>
            <a:off x="729384" y="2086218"/>
            <a:ext cx="981383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17. What strategies do you use to recall:</a:t>
            </a:r>
          </a:p>
          <a:p>
            <a:pPr fontAlgn="base"/>
            <a:endParaRPr lang="en-CA" sz="4000" dirty="0"/>
          </a:p>
          <a:p>
            <a:pPr fontAlgn="base"/>
            <a:r>
              <a:rPr lang="en-CA" sz="4000" dirty="0"/>
              <a:t>4 + 8 =					15 – 6 =</a:t>
            </a:r>
          </a:p>
          <a:p>
            <a:pPr fontAlgn="base"/>
            <a:endParaRPr lang="en-CA" sz="2800" dirty="0"/>
          </a:p>
        </p:txBody>
      </p:sp>
    </p:spTree>
    <p:extLst>
      <p:ext uri="{BB962C8B-B14F-4D97-AF65-F5344CB8AC3E}">
        <p14:creationId xmlns:p14="http://schemas.microsoft.com/office/powerpoint/2010/main" val="12795009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F2E56-AD0F-603B-9FF5-642E10F54E4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C1B193F-AC41-F7A4-9165-2A7EDDE276F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4052BF7-67E8-F5A4-5B44-9EA7D8233B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7329864-2ACF-EADE-DE5B-FC78E4CAE5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49701D3-1D92-1EAF-6188-AA68B689E8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F8EB1472-BDA7-B356-15DE-78C4127587C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ED0A57A4-0CAB-761B-EBB0-90DA912AFB54}"/>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3C6AE8C-FFB9-42AB-1E15-677B9B38662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B6C0BBBA-6A2A-9D94-5583-613449A5EE4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BAA4C15-2CA8-6BDE-B021-18BF2FF83C4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8FC089-588D-D18E-52A6-296A79EAF24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94EEDA76-8011-BDB0-DB01-05208CFD7AF3}"/>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8DB5D06-6F73-5A96-F96A-E053D7C56EB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2F3933E-B109-9F8C-1224-561FB8BFBB5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66E23260-6C64-CF53-EFD2-1AB5548C462D}"/>
              </a:ext>
            </a:extLst>
          </p:cNvPr>
          <p:cNvSpPr>
            <a:spLocks noChangeArrowheads="1"/>
          </p:cNvSpPr>
          <p:nvPr/>
        </p:nvSpPr>
        <p:spPr bwMode="auto">
          <a:xfrm>
            <a:off x="4830763" y="2800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34DBB3C8-2A62-CB51-EA97-58FB11CCC6D5}"/>
              </a:ext>
            </a:extLst>
          </p:cNvPr>
          <p:cNvSpPr>
            <a:spLocks noChangeArrowheads="1"/>
          </p:cNvSpPr>
          <p:nvPr/>
        </p:nvSpPr>
        <p:spPr bwMode="auto">
          <a:xfrm>
            <a:off x="729384" y="2122549"/>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18. How does thinking about 74 as 60 + 14 help us to calculate 74 – 37? When do you use this idea?</a:t>
            </a:r>
          </a:p>
        </p:txBody>
      </p:sp>
    </p:spTree>
    <p:extLst>
      <p:ext uri="{BB962C8B-B14F-4D97-AF65-F5344CB8AC3E}">
        <p14:creationId xmlns:p14="http://schemas.microsoft.com/office/powerpoint/2010/main" val="37866091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5E26-726B-0BFA-B09A-81A460E8AA9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D3D5359-0B32-0A0D-4DEC-E486FEAC580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090B33C-7D87-87C3-616E-B490ED9C423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00A3E55-A61B-F80B-837C-AB350BC211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A396BF3-0F28-9885-3368-FF9DDC5992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5F829F6-3D4C-D901-C6ED-E4A26C9E8B1F}"/>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B67983EE-C1CA-23ED-6C1C-BD4074FD7BA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9ABEED2-6A33-A589-820F-3339BA19D386}"/>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36F86A65-80DA-4934-D472-43015AB97EE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27C47197-5306-E813-70B9-2688DD8212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733E27C-215E-FC86-A68D-B483CC0C12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111AB226-BFEA-B05E-96A8-1663ED46D26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65580A8D-6C6F-CCA0-0B07-BE144DEC426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C50F1D6-2394-07CE-BF45-55D95A38544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D9757C38-76AB-C1D3-68D7-0AFE9A897234}"/>
              </a:ext>
            </a:extLst>
          </p:cNvPr>
          <p:cNvSpPr>
            <a:spLocks noChangeArrowheads="1"/>
          </p:cNvSpPr>
          <p:nvPr/>
        </p:nvSpPr>
        <p:spPr bwMode="auto">
          <a:xfrm>
            <a:off x="729384" y="2337992"/>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19. How are 8 + 4 and 12 – 8 similar? How are they different?</a:t>
            </a:r>
          </a:p>
        </p:txBody>
      </p:sp>
    </p:spTree>
    <p:extLst>
      <p:ext uri="{BB962C8B-B14F-4D97-AF65-F5344CB8AC3E}">
        <p14:creationId xmlns:p14="http://schemas.microsoft.com/office/powerpoint/2010/main" val="59836343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50F8-678D-D0C0-4F3C-2B3B05E028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B8896D8-D872-9FBD-79E6-AA900DB2C31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1627BB3-D09D-C538-CA49-D6772D25FD1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46C2065-8408-D4C6-966A-05301C51F4D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F8AF7A7-3E33-966E-D0E3-25FB2585A73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6FBF218-A57F-161C-DFDE-6631D80563A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84EB195-5441-A98C-327E-9C614C7111DB}"/>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89058EF9-2453-4131-E73E-9263CFF8F0F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14372CC-7400-5E1C-82F3-C9C03A5305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29C33E56-ECF4-3832-684E-FF7CEC92692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9DF9180-612D-CF23-A229-B94370C31F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498867B9-516E-7F67-8EAC-C743155D04B2}"/>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25C439F0-F4AC-D465-5BB6-A712E3D64E7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53F189C4-176F-6C0D-D2AE-6C1960E2DA0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CCD520F7-A938-4C32-7F00-C85C2319A661}"/>
              </a:ext>
            </a:extLst>
          </p:cNvPr>
          <p:cNvSpPr>
            <a:spLocks noChangeArrowheads="1"/>
          </p:cNvSpPr>
          <p:nvPr/>
        </p:nvSpPr>
        <p:spPr bwMode="auto">
          <a:xfrm>
            <a:off x="729384" y="2337992"/>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20. Count forward by 10s starting at 37.</a:t>
            </a:r>
          </a:p>
        </p:txBody>
      </p:sp>
    </p:spTree>
    <p:extLst>
      <p:ext uri="{BB962C8B-B14F-4D97-AF65-F5344CB8AC3E}">
        <p14:creationId xmlns:p14="http://schemas.microsoft.com/office/powerpoint/2010/main" val="22284989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5A7EF-E14D-04EF-1C1A-31B11D57B8C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ED78E90-FF96-2EBE-485A-AEC5BF3BCB4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812B0D9-8BBD-E584-BC9B-42170B7E6D3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F961AB3-4650-2F69-DB98-1894ED1A07C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80A5D69-15AA-4851-8661-8D201859DF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B50F0C2-45FB-7E56-DBB3-606A1308DAC1}"/>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88178EF-7D22-596B-875A-67B186E194C7}"/>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0A456C7-50BB-AFD5-A057-F850CD52DEB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A1375019-0F0C-B236-8744-85D885483E4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480E67D1-CF9A-D1D3-554A-5990E79B924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6EE61F1-0329-D7E1-BFEB-ABA628A539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25104767-112C-013E-7A06-C1013DB5C55D}"/>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81AD350-C7DF-BF23-5171-035EAF7D1DC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2C57ED0D-DF15-3C9F-9223-561CAA95D6D8}"/>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96CF695B-04B4-2066-477F-57C331010363}"/>
              </a:ext>
            </a:extLst>
          </p:cNvPr>
          <p:cNvSpPr>
            <a:spLocks noChangeArrowheads="1"/>
          </p:cNvSpPr>
          <p:nvPr/>
        </p:nvSpPr>
        <p:spPr bwMode="auto">
          <a:xfrm>
            <a:off x="729384" y="1926967"/>
            <a:ext cx="981383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21. Fill in the blank:</a:t>
            </a:r>
          </a:p>
          <a:p>
            <a:pPr fontAlgn="base"/>
            <a:endParaRPr lang="en-CA" sz="2800" dirty="0"/>
          </a:p>
          <a:p>
            <a:pPr fontAlgn="base"/>
            <a:r>
              <a:rPr lang="en-CA" sz="2800" dirty="0"/>
              <a:t>1 foot = ___ inches</a:t>
            </a:r>
          </a:p>
          <a:p>
            <a:pPr fontAlgn="base"/>
            <a:r>
              <a:rPr lang="en-CA" sz="2800" dirty="0"/>
              <a:t>		</a:t>
            </a:r>
          </a:p>
          <a:p>
            <a:pPr fontAlgn="base"/>
            <a:r>
              <a:rPr lang="en-CA" sz="2800" dirty="0"/>
              <a:t>___ feet = 1 yard</a:t>
            </a:r>
          </a:p>
          <a:p>
            <a:pPr fontAlgn="base"/>
            <a:endParaRPr lang="en-CA" sz="2800" dirty="0"/>
          </a:p>
          <a:p>
            <a:pPr fontAlgn="base"/>
            <a:r>
              <a:rPr lang="en-CA" sz="2800" dirty="0"/>
              <a:t>___ cm = 1 m	</a:t>
            </a:r>
          </a:p>
          <a:p>
            <a:pPr fontAlgn="base"/>
            <a:endParaRPr lang="en-CA" sz="2800" dirty="0"/>
          </a:p>
          <a:p>
            <a:pPr fontAlgn="base"/>
            <a:r>
              <a:rPr lang="en-CA" sz="2800" dirty="0"/>
              <a:t>1 km = ___ m (bonus!)</a:t>
            </a:r>
          </a:p>
          <a:p>
            <a:pPr fontAlgn="base"/>
            <a:endParaRPr lang="en-CA" sz="2800" dirty="0"/>
          </a:p>
        </p:txBody>
      </p:sp>
    </p:spTree>
    <p:extLst>
      <p:ext uri="{BB962C8B-B14F-4D97-AF65-F5344CB8AC3E}">
        <p14:creationId xmlns:p14="http://schemas.microsoft.com/office/powerpoint/2010/main" val="41140297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9246-6FD7-F53B-35D1-AC3741B2D0E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F26E7BE-A11C-4A3A-3AA2-4FA1C347C3A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9D74863-CA6A-FFC5-6898-8FBA00EF363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6BA2EEB-6EBC-EF1F-032F-0341DA53D57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8DFEC0-F966-9AAD-95B3-7C764B31CE9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8A6C98F-C9DC-B5AA-00A8-E48A7FA8DD6A}"/>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0CB3660-5D5E-03BA-4126-6480F56CB0C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C6FE83A8-3724-ACB3-AE8A-55B16275DDD5}"/>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3B32FDE4-8405-CF55-EB40-2A9287CA17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59CB4BD-93AE-2FCC-7E86-FDE7D28375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04426DB-3EE6-066D-12E0-910992BB8B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DEC7517-AF59-7A9F-3CC6-AB61101B0B7D}"/>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E1249A21-DB0D-E2BF-B813-29273535A33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B8EE9C0-5A05-1B64-A4ED-B395491ED3F5}"/>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FBCFD927-26F5-A49A-4975-FC7ADEA2A8B8}"/>
              </a:ext>
            </a:extLst>
          </p:cNvPr>
          <p:cNvSpPr>
            <a:spLocks noChangeArrowheads="1"/>
          </p:cNvSpPr>
          <p:nvPr/>
        </p:nvSpPr>
        <p:spPr bwMode="auto">
          <a:xfrm>
            <a:off x="927092" y="2218723"/>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22. Would you measure the length of your bedroom in centimetres, feet, or metres? Why?</a:t>
            </a:r>
          </a:p>
        </p:txBody>
      </p:sp>
    </p:spTree>
    <p:extLst>
      <p:ext uri="{BB962C8B-B14F-4D97-AF65-F5344CB8AC3E}">
        <p14:creationId xmlns:p14="http://schemas.microsoft.com/office/powerpoint/2010/main" val="38965465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8C612-F215-8254-D93A-C43D6B69A37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F872F05-565E-F9CC-9162-B888D0E3FCF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E6A443C-D927-198B-5A42-BB1DB2DFE75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CF3A250-AE1A-5CDD-54F8-7AD5C205BB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B91DB03-A58C-3CF5-A15D-EBA91FA16D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EE76B196-FAEB-0C5A-996E-521A85E2375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5D88EDE-4CC5-34D9-EB5C-0BEBB39B0A6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C1BE936B-43E1-A6EA-480E-A8BF42E36BE7}"/>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C3674387-123E-6A4F-F02C-2C8CB4238E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BDC4EA7-278A-854B-F39A-3B9752542D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B3DFC81-2A37-5386-15CD-EF0117879F8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69F0DC57-33B8-5759-865C-EBB9CADF4EC7}"/>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6015C2B-F21E-EA24-5052-6B1518046811}"/>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B70AA3A-E898-8E21-2FA8-24AA9A75691A}"/>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3B55CDB2-6CC7-1085-F569-F8230B61F168}"/>
              </a:ext>
            </a:extLst>
          </p:cNvPr>
          <p:cNvSpPr>
            <a:spLocks noChangeArrowheads="1"/>
          </p:cNvSpPr>
          <p:nvPr/>
        </p:nvSpPr>
        <p:spPr bwMode="auto">
          <a:xfrm>
            <a:off x="927092" y="2218723"/>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23. How many kinds of 2D shapes and 3D solids do you see from where you are right now? Name them.</a:t>
            </a:r>
          </a:p>
        </p:txBody>
      </p:sp>
    </p:spTree>
    <p:extLst>
      <p:ext uri="{BB962C8B-B14F-4D97-AF65-F5344CB8AC3E}">
        <p14:creationId xmlns:p14="http://schemas.microsoft.com/office/powerpoint/2010/main" val="30807400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E6ADC-900F-F551-DFF7-01BFECD2F03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32662A2-454F-1785-1C88-96DD7E4F8C6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81BB6B5-8ED8-F2FE-2064-50316A66D6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EF0E589-F1A1-1FFE-D213-DCE2D9BE620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8DD2556-8391-147F-55F5-E696C1FBD0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0D97DFD-DBF3-2776-DAE9-B03B6BEEE76E}"/>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6B085F3-CB9D-934D-26F0-EF01A919965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F59B423-A179-2A1D-92B6-93A57DBE39E2}"/>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11CF321-55AF-A145-60A9-09EB874FE9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2BC3B1F-0F81-7E49-7200-34BD3A911E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2E524C9-316E-996A-92D1-B974EACE45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430C98FF-366C-16A4-4129-6689EAFFF11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E551DC13-CCD0-CF07-E580-7F887968251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957C131C-2F36-2B1C-2DA5-0253308A3E29}"/>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0B62669E-9074-36AB-CAC4-99E8A61142A9}"/>
              </a:ext>
            </a:extLst>
          </p:cNvPr>
          <p:cNvSpPr>
            <a:spLocks noChangeArrowheads="1"/>
          </p:cNvSpPr>
          <p:nvPr/>
        </p:nvSpPr>
        <p:spPr bwMode="auto">
          <a:xfrm>
            <a:off x="1189082" y="2076383"/>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24. Continue the pattern: 2, 7, 12, 17, 22, …</a:t>
            </a:r>
          </a:p>
        </p:txBody>
      </p:sp>
    </p:spTree>
    <p:extLst>
      <p:ext uri="{BB962C8B-B14F-4D97-AF65-F5344CB8AC3E}">
        <p14:creationId xmlns:p14="http://schemas.microsoft.com/office/powerpoint/2010/main" val="32567446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BEA2-29F7-F262-4884-388B58C0658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617BA15-1B58-1329-C897-49CD21615EF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5581217-9A8C-048E-3580-C5FBE1FAF9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3AD5C2-AD26-0BAF-61F7-7DD8756B71D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9D25893-3209-A0E4-B57C-98E96569EE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F43D8F81-7E8A-D537-779A-EE08C4F2EAD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95A8056-C852-FA46-127F-F8058C85F8FA}"/>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AE09B6CF-DA24-C5AD-9DA1-3F136BEA5BE1}"/>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D6542E74-06A7-E388-C566-6E37EB7E765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9078CDF-AC23-56C6-BDBA-A706592EED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3A767B3-1626-AFBC-9AF8-5EBDE97BC0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E7D40A9-5FE2-B1DF-A0C1-43E9BCCF705F}"/>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B53FEFCB-1889-F10B-4A37-EFD5F18040A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713EF90E-8441-62A6-D181-2164CE500DB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9C9A569D-77F7-89EC-64B7-1EE0F9F161F2}"/>
              </a:ext>
            </a:extLst>
          </p:cNvPr>
          <p:cNvSpPr>
            <a:spLocks noChangeArrowheads="1"/>
          </p:cNvSpPr>
          <p:nvPr/>
        </p:nvSpPr>
        <p:spPr bwMode="auto">
          <a:xfrm>
            <a:off x="1189082" y="2076383"/>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25. Skip count by 2s starting at 31 beyond 50</a:t>
            </a:r>
          </a:p>
        </p:txBody>
      </p:sp>
    </p:spTree>
    <p:extLst>
      <p:ext uri="{BB962C8B-B14F-4D97-AF65-F5344CB8AC3E}">
        <p14:creationId xmlns:p14="http://schemas.microsoft.com/office/powerpoint/2010/main" val="276040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8C0C-CC98-E88F-BBB3-ADE31FA023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2F7CC6C-59DC-26A2-8D39-356059903A3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768825C-9119-E44F-7FB9-36A89178EEB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6DAA523-0D29-8B36-D930-E542ECF5B13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67C4921-1C81-C73F-CC22-C77579BCA4F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2193497-2F76-E71B-397E-932BECE9A7F5}"/>
              </a:ext>
            </a:extLst>
          </p:cNvPr>
          <p:cNvSpPr>
            <a:spLocks noChangeArrowheads="1"/>
          </p:cNvSpPr>
          <p:nvPr/>
        </p:nvSpPr>
        <p:spPr bwMode="auto">
          <a:xfrm>
            <a:off x="660921" y="1951675"/>
            <a:ext cx="10472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Which is closer to 100? How do you know?</a:t>
            </a:r>
          </a:p>
          <a:p>
            <a:br>
              <a:rPr lang="en-CA" sz="2800" dirty="0"/>
            </a:br>
            <a:r>
              <a:rPr lang="en-CA" sz="4000" dirty="0"/>
              <a:t>91 or 87</a:t>
            </a:r>
          </a:p>
        </p:txBody>
      </p:sp>
      <p:sp>
        <p:nvSpPr>
          <p:cNvPr id="2" name="Text Box 2">
            <a:extLst>
              <a:ext uri="{FF2B5EF4-FFF2-40B4-BE49-F238E27FC236}">
                <a16:creationId xmlns:a16="http://schemas.microsoft.com/office/drawing/2014/main" id="{F30030FD-E801-9D4B-AB51-4DBE7D16EFA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2A78C27E-3D94-9395-2FDB-BE5BC41E12CE}"/>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687156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800E9-456A-42EE-AAD3-64AB3BFB074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A3DE326-9F95-CCF0-B34E-15AD27CFE00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ADAE783-94B8-628C-4FBE-B6F6CCBE8B2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53D16D5-1BE2-E859-2A54-85C02D10E6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378247F-163E-53BD-09BE-76888CC25C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EB0D62B-DEB4-80BB-9470-123C910F3A1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AA0585A9-9B66-47B4-0355-8247531A81D6}"/>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583F7F8-575A-2C40-AFF0-6D47371C6D6A}"/>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09EEE88-B40C-603C-882B-D615D1AAE3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4C6D8DF-AE18-AF29-FA4C-AA7CA052E7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1086086-A407-AC45-4E74-45C657FCC2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5A8918CC-B785-DEC4-2BA6-1963EF4676B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7B65482D-0A10-E256-E576-D09386172EAE}"/>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D38A0EA4-6FAB-826B-E13D-20D52636754E}"/>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C6D08CDE-5523-C2FC-7A00-1C891CDA2AE7}"/>
              </a:ext>
            </a:extLst>
          </p:cNvPr>
          <p:cNvSpPr>
            <a:spLocks noChangeArrowheads="1"/>
          </p:cNvSpPr>
          <p:nvPr/>
        </p:nvSpPr>
        <p:spPr bwMode="auto">
          <a:xfrm>
            <a:off x="1016087" y="2094232"/>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26. Which is greater: 36 + 25 or 81 – 18? How do you know?</a:t>
            </a:r>
          </a:p>
        </p:txBody>
      </p:sp>
    </p:spTree>
    <p:extLst>
      <p:ext uri="{BB962C8B-B14F-4D97-AF65-F5344CB8AC3E}">
        <p14:creationId xmlns:p14="http://schemas.microsoft.com/office/powerpoint/2010/main" val="15155411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8338-8102-B5B9-3553-7037D8C2725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A1CF024-AA16-D67E-FB29-1C5EA843A47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C1713B3-5510-8523-0BCE-4E1AB4619C4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B78073A-78EA-C3FA-B035-1AB77D5F1EA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CBDBED9-3C85-7F3D-430E-B28F73A844F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888456DA-C2D2-463D-2845-94802C60419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7A23D99-F5F1-3DD6-7F77-5704FE52FA45}"/>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6683F1B0-CE7E-1F83-7F79-20B0E0D139C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260A6AD-94AC-0DD9-5079-64DCA6DF19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095355C8-0BE8-BCCD-8111-C3DBCE2E05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0B6F6AF9-6FC6-EA9A-A1DB-8DEA86620BF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9ED329A5-5BFB-93F5-1CAA-66385711DBC1}"/>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F76994E8-8157-5BC5-325C-ABC96542C3D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6CF9F43D-ED73-2995-FEE4-FFB5A7156427}"/>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00F4D283-ED7E-0CF5-D507-0B695A1DE954}"/>
              </a:ext>
            </a:extLst>
          </p:cNvPr>
          <p:cNvSpPr>
            <a:spLocks noChangeArrowheads="1"/>
          </p:cNvSpPr>
          <p:nvPr/>
        </p:nvSpPr>
        <p:spPr bwMode="auto">
          <a:xfrm>
            <a:off x="1016087" y="2002357"/>
            <a:ext cx="98138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27. How many ways can you make 10? Show using number bonds or equations.</a:t>
            </a:r>
          </a:p>
        </p:txBody>
      </p:sp>
    </p:spTree>
    <p:extLst>
      <p:ext uri="{BB962C8B-B14F-4D97-AF65-F5344CB8AC3E}">
        <p14:creationId xmlns:p14="http://schemas.microsoft.com/office/powerpoint/2010/main" val="33328225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3530D-6D47-8ABB-7251-3053C5A98DF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99FECBE-C483-0B13-9343-2E2AFD548E6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DCAFA07-E507-15D6-3B18-E2081B8735A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A9C1ECF-15CA-35CB-4ADC-4C56A34A84D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6BA0F8E-EF02-EEC3-2D14-421EE1379AB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E0C9E57-01D5-8C63-1A73-B565E2B511D2}"/>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7200FEA-26A9-8A2F-0BCA-FBD313F5BAB1}"/>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AFAD6CAA-6BF5-B6CC-A671-780CE8055F54}"/>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3D1A058-902E-20A6-B189-714A5B0947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FE03BD9-C1CE-DE06-E938-A126251452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F6AEE47-8B46-C928-F69B-32C252D5073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6A85029-49A0-F4DB-74A6-B32FC4F1BE8C}"/>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CBC670C9-A2E8-545D-308F-472DD0C5A8F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42F2915E-6A41-427A-577A-28945AC2D7AF}"/>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569D49F-1B5E-B51B-FE9A-B46142267DAA}"/>
              </a:ext>
            </a:extLst>
          </p:cNvPr>
          <p:cNvSpPr>
            <a:spLocks noChangeArrowheads="1"/>
          </p:cNvSpPr>
          <p:nvPr/>
        </p:nvSpPr>
        <p:spPr bwMode="auto">
          <a:xfrm>
            <a:off x="1016087" y="2217800"/>
            <a:ext cx="9813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28. How many ways can you make 44 using 10s and 1s?</a:t>
            </a:r>
          </a:p>
        </p:txBody>
      </p:sp>
    </p:spTree>
    <p:extLst>
      <p:ext uri="{BB962C8B-B14F-4D97-AF65-F5344CB8AC3E}">
        <p14:creationId xmlns:p14="http://schemas.microsoft.com/office/powerpoint/2010/main" val="198624650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6176-9212-AD9E-C35B-9C7CBC80A33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C15AC17-4184-9BED-7D70-A4198DA263E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89F0B2F-3D4F-8892-5B57-7E4641B11F6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28E096E-160E-0168-2F61-CD4C2195B02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38E739F-F471-F9AE-A8CF-F024B0A4FA7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AE89A31-1456-1A35-78AC-3DE8A48EA67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606A83B8-FFA7-6EBB-74D3-4FF379E414E3}"/>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F1231821-463D-DC02-3030-FED484BE3EA8}"/>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BBFD23B6-5099-D6C0-9508-A729D0199A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A43ED7C5-EBAA-D48A-0E5E-DA72DD1AF9E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12A2544-70B0-E44A-F9C4-267E9F3CF22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B390CDB1-49DB-BBAF-6EB3-452B95AC26AA}"/>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BDA0CF9-88C1-C35B-AB36-056A3731F67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0859469-D8B1-B6E9-F4AE-47BD1182451B}"/>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9008DF56-3D21-E897-ECD8-DED39B52CA0B}"/>
              </a:ext>
            </a:extLst>
          </p:cNvPr>
          <p:cNvSpPr>
            <a:spLocks noChangeArrowheads="1"/>
          </p:cNvSpPr>
          <p:nvPr/>
        </p:nvSpPr>
        <p:spPr bwMode="auto">
          <a:xfrm>
            <a:off x="1016087" y="1944359"/>
            <a:ext cx="981383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29. Which One Doesn’t Belong? Justify your choice. </a:t>
            </a:r>
          </a:p>
          <a:p>
            <a:pPr fontAlgn="base"/>
            <a:endParaRPr lang="en-CA" sz="2800" dirty="0"/>
          </a:p>
          <a:p>
            <a:pPr fontAlgn="base"/>
            <a:r>
              <a:rPr lang="en-CA" sz="4000" dirty="0"/>
              <a:t>    48 37 73 84</a:t>
            </a:r>
          </a:p>
        </p:txBody>
      </p:sp>
    </p:spTree>
    <p:extLst>
      <p:ext uri="{BB962C8B-B14F-4D97-AF65-F5344CB8AC3E}">
        <p14:creationId xmlns:p14="http://schemas.microsoft.com/office/powerpoint/2010/main" val="9176656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913D-1669-6452-8063-3A8B281B37F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A059C2-9275-45ED-92A5-879A2C63C1D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7F0F333-1B1E-EE3F-57EC-ECFC5E6DB14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1DD301A-6477-1559-7C9A-FE3AB689C48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6AC2AC-8D16-CBA5-C169-EEB80681324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673C3E8-EC7D-F4F0-0377-59802EADD06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2AAFF10-A000-C9BF-6081-8FC87EED5FD8}"/>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DB1FE769-1EAD-AAA6-3535-0787BC9210EE}"/>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CB04FAC-E174-D035-46EE-DC0F6698BF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6DAF302-C345-6943-8FAF-379FC1C5AB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609AFC89-BCD7-012D-76ED-C0EFFEECB9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CD8D9AA5-E390-59F9-C62E-714BD5C8055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01D3512D-C07D-2069-3383-53CDE438368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75F49C0D-9C8C-8C1B-9A75-BC09D824E14B}"/>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10EE551B-DB91-D5D9-0FD9-BAE400D1C88F}"/>
              </a:ext>
            </a:extLst>
          </p:cNvPr>
          <p:cNvSpPr>
            <a:spLocks noChangeArrowheads="1"/>
          </p:cNvSpPr>
          <p:nvPr/>
        </p:nvSpPr>
        <p:spPr bwMode="auto">
          <a:xfrm>
            <a:off x="437660" y="2489322"/>
            <a:ext cx="42962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30. How many blue circles are hiding under the “splat” if there are 18 circles all together? How do you know? How else do you know?</a:t>
            </a:r>
            <a:endParaRPr lang="en-CA" sz="4000" dirty="0"/>
          </a:p>
        </p:txBody>
      </p:sp>
      <p:sp>
        <p:nvSpPr>
          <p:cNvPr id="4" name="Rectangle 2">
            <a:extLst>
              <a:ext uri="{FF2B5EF4-FFF2-40B4-BE49-F238E27FC236}">
                <a16:creationId xmlns:a16="http://schemas.microsoft.com/office/drawing/2014/main" id="{D1151C57-F6B3-FCED-7E14-74381C84416E}"/>
              </a:ext>
            </a:extLst>
          </p:cNvPr>
          <p:cNvSpPr>
            <a:spLocks noChangeArrowheads="1"/>
          </p:cNvSpPr>
          <p:nvPr/>
        </p:nvSpPr>
        <p:spPr bwMode="auto">
          <a:xfrm>
            <a:off x="5180966" y="1926966"/>
            <a:ext cx="13733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9937" name="Picture 188" descr="A black and blue spot with dots&#10;&#10;AI-generated content may be incorrect.">
            <a:extLst>
              <a:ext uri="{FF2B5EF4-FFF2-40B4-BE49-F238E27FC236}">
                <a16:creationId xmlns:a16="http://schemas.microsoft.com/office/drawing/2014/main" id="{E08BF20C-FC31-0B63-3BB5-B93A4539A8B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37298" y="1626049"/>
            <a:ext cx="6585969" cy="493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6468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A55C8-9C64-3ADC-B3E9-8F9904FCE12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47044B7-DD6C-2B97-877C-78C186032B1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34EEF16-23F1-B541-A96C-FB2E3B2F144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EE29284-7076-80D4-EDDC-4ACE1B9C587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4C3BB02-97CE-4325-0834-A26C2F208A8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EBD4FCC0-F6A0-974F-0537-64A32CA4E5C9}"/>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E3254D8A-E2A3-8B33-E33F-8E4DF76D4A00}"/>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8F59D95A-DA23-A3B5-921E-3D0CDFA983AE}"/>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54476637-91EC-8C5D-2CD4-BADCEFE5E96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E90DEAF-C1C7-0769-47A8-3732EF15E3E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3167F34-9757-4C6D-29C8-783C217AB5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A89FFB06-4A55-CA7E-A50C-CDD315031136}"/>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15C3735E-3070-7432-9970-A653C0B7168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583FA7BE-8A51-5A20-2458-B515FA13055B}"/>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A36604B-E71C-0FB8-02BD-69BF83ABEDE1}"/>
              </a:ext>
            </a:extLst>
          </p:cNvPr>
          <p:cNvSpPr>
            <a:spLocks noChangeArrowheads="1"/>
          </p:cNvSpPr>
          <p:nvPr/>
        </p:nvSpPr>
        <p:spPr bwMode="auto">
          <a:xfrm>
            <a:off x="1053634" y="2218723"/>
            <a:ext cx="100847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31. Where would you place the number 27 on the number line below? Explain your strategy.</a:t>
            </a:r>
            <a:endParaRPr lang="en-CA" sz="4000" dirty="0"/>
          </a:p>
        </p:txBody>
      </p:sp>
      <p:sp>
        <p:nvSpPr>
          <p:cNvPr id="4" name="Rectangle 2">
            <a:extLst>
              <a:ext uri="{FF2B5EF4-FFF2-40B4-BE49-F238E27FC236}">
                <a16:creationId xmlns:a16="http://schemas.microsoft.com/office/drawing/2014/main" id="{8E396267-102B-01DE-F020-C592E06A9211}"/>
              </a:ext>
            </a:extLst>
          </p:cNvPr>
          <p:cNvSpPr>
            <a:spLocks noChangeArrowheads="1"/>
          </p:cNvSpPr>
          <p:nvPr/>
        </p:nvSpPr>
        <p:spPr bwMode="auto">
          <a:xfrm>
            <a:off x="5180966" y="1926966"/>
            <a:ext cx="13733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987" name="Picture 187" descr="A blue line with a white background&#10;&#10;AI-generated content may be incorrect.">
            <a:extLst>
              <a:ext uri="{FF2B5EF4-FFF2-40B4-BE49-F238E27FC236}">
                <a16:creationId xmlns:a16="http://schemas.microsoft.com/office/drawing/2014/main" id="{0019B94D-B9B9-0FC6-A484-90049B3F966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8089" y="3955835"/>
            <a:ext cx="10955821" cy="176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4454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5983-8118-0B16-996B-C5F8F697097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AC37EB8-FFC8-FAC1-2FEE-561D0E3F8CC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B0FA23F-7C87-6708-203E-F1844DFF77A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F8EF587-5FFA-D105-FE11-CED93F60219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578FA4-43C2-88EE-5078-049B7C50FE3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C97045B-7ECA-311D-7FAD-132A843B321D}"/>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288696DF-CFF7-4A29-1B1B-40999F881BFC}"/>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082682BD-C677-441A-2BD1-22CF5EEFDE13}"/>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8E662A7B-00FA-93E5-DDFE-2FC020EA65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16B828A-A72B-13BA-57A1-A01971676C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1F8D79BD-8BC5-2C8C-3A84-FB7ACF01F29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2A27294E-0A15-B6A4-C26E-9DD6980054E5}"/>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673006D0-60F2-5C4E-017F-AAED3D2754B6}"/>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C5C9F0E2-5E15-5DAE-D6D5-96D6289AAE42}"/>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1ADB713B-0A34-9E83-CA14-CCA1A2A6B48D}"/>
              </a:ext>
            </a:extLst>
          </p:cNvPr>
          <p:cNvSpPr>
            <a:spLocks noChangeArrowheads="1"/>
          </p:cNvSpPr>
          <p:nvPr/>
        </p:nvSpPr>
        <p:spPr bwMode="auto">
          <a:xfrm>
            <a:off x="671742" y="2345490"/>
            <a:ext cx="37407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32. Show me everything you know about the number 45 using pictures, numbers, symbols, and words.</a:t>
            </a:r>
            <a:endParaRPr lang="en-CA" sz="4000" dirty="0"/>
          </a:p>
        </p:txBody>
      </p:sp>
      <p:sp>
        <p:nvSpPr>
          <p:cNvPr id="4" name="Rectangle 2">
            <a:extLst>
              <a:ext uri="{FF2B5EF4-FFF2-40B4-BE49-F238E27FC236}">
                <a16:creationId xmlns:a16="http://schemas.microsoft.com/office/drawing/2014/main" id="{A1C71D09-D098-6C3A-3CD9-A36F2F2349A5}"/>
              </a:ext>
            </a:extLst>
          </p:cNvPr>
          <p:cNvSpPr>
            <a:spLocks noChangeArrowheads="1"/>
          </p:cNvSpPr>
          <p:nvPr/>
        </p:nvSpPr>
        <p:spPr bwMode="auto">
          <a:xfrm>
            <a:off x="5180966" y="1926966"/>
            <a:ext cx="13733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4035" name="Picture 186" descr="A math problem with numbers&#10;&#10;AI-generated content may be incorrect.">
            <a:extLst>
              <a:ext uri="{FF2B5EF4-FFF2-40B4-BE49-F238E27FC236}">
                <a16:creationId xmlns:a16="http://schemas.microsoft.com/office/drawing/2014/main" id="{AFCB5D78-75E2-1A54-8F05-3643D99F28F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02648" y="1531380"/>
            <a:ext cx="7482710" cy="50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59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AE01-324E-00C8-7388-7DE68C9A28F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87AAEA-D8DF-BFBD-E781-5DC6565D136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5C9CABA-7669-7765-3B7C-D4245B8A702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80B615B-7ECD-94D7-8A1D-E5D2F9FAE3B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F1F9518-FF13-8923-ED35-A3E590CF595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BDFBB82-BF87-D7ED-F35C-13CBFCF59975}"/>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C422FE1F-B5E4-DD4F-0835-4398210787F2}"/>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388B5DF-CC6B-883A-9F1F-5DE0AC0E531E}"/>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F47E1729-7969-38FB-9332-D017E47B5AB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02E2612-1C64-8F18-671C-A409FEE0C40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EF1CDA4E-35DB-23CA-797F-3822B22600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0056723C-BB5D-A76B-15C8-7178D90D5F34}"/>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4D62CE3F-428C-9C17-3C9F-BCB093D67E7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A2E168B5-24FC-DC2F-87C9-EAD7EC09E560}"/>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112E4B16-36F6-3527-787E-69B78B5E3B12}"/>
              </a:ext>
            </a:extLst>
          </p:cNvPr>
          <p:cNvSpPr>
            <a:spLocks noChangeArrowheads="1"/>
          </p:cNvSpPr>
          <p:nvPr/>
        </p:nvSpPr>
        <p:spPr bwMode="auto">
          <a:xfrm>
            <a:off x="539135" y="2911447"/>
            <a:ext cx="36205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33. Number Line Game. Which level can you solve? How did you solve it?</a:t>
            </a:r>
            <a:endParaRPr lang="en-CA" sz="4000" dirty="0"/>
          </a:p>
        </p:txBody>
      </p:sp>
      <p:sp>
        <p:nvSpPr>
          <p:cNvPr id="4" name="Rectangle 2">
            <a:extLst>
              <a:ext uri="{FF2B5EF4-FFF2-40B4-BE49-F238E27FC236}">
                <a16:creationId xmlns:a16="http://schemas.microsoft.com/office/drawing/2014/main" id="{651A1068-CD6C-6E30-C370-3BA8DC7D7C5C}"/>
              </a:ext>
            </a:extLst>
          </p:cNvPr>
          <p:cNvSpPr>
            <a:spLocks noChangeArrowheads="1"/>
          </p:cNvSpPr>
          <p:nvPr/>
        </p:nvSpPr>
        <p:spPr bwMode="auto">
          <a:xfrm>
            <a:off x="5180966" y="1926966"/>
            <a:ext cx="13733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6081" name="Picture 185" descr="A number lines with numbers and letters&#10;&#10;AI-generated content may be incorrect.">
            <a:extLst>
              <a:ext uri="{FF2B5EF4-FFF2-40B4-BE49-F238E27FC236}">
                <a16:creationId xmlns:a16="http://schemas.microsoft.com/office/drawing/2014/main" id="{239A842B-1A0C-1B06-ABA6-AFDF3A01D9B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20952" y="1593849"/>
            <a:ext cx="6793148" cy="48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2408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5CCA-5FFB-2AAD-6F76-20CBBB3794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47BD78A-53F4-565E-65A7-7E922690920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0D1D604-3822-1498-1515-8B3455AEF92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82A2078-808F-1D46-F878-F637647911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ADCE2F4-9AD6-CE8C-669F-37A00900FF5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CD703BE-4B1D-1B8F-14A0-52A6F362732B}"/>
              </a:ext>
            </a:extLst>
          </p:cNvPr>
          <p:cNvSpPr txBox="1"/>
          <p:nvPr/>
        </p:nvSpPr>
        <p:spPr>
          <a:xfrm>
            <a:off x="2542136" y="588932"/>
            <a:ext cx="3094166"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90BE333-F911-9674-B5C5-509517CC1B24}"/>
              </a:ext>
            </a:extLst>
          </p:cNvPr>
          <p:cNvSpPr txBox="1"/>
          <p:nvPr/>
        </p:nvSpPr>
        <p:spPr>
          <a:xfrm>
            <a:off x="5321508" y="392631"/>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MIXED REVIEW</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1CFED8AE-4F28-B498-5AF9-A3B8E7437FAD}"/>
              </a:ext>
            </a:extLst>
          </p:cNvPr>
          <p:cNvSpPr>
            <a:spLocks noChangeArrowheads="1"/>
          </p:cNvSpPr>
          <p:nvPr/>
        </p:nvSpPr>
        <p:spPr bwMode="auto">
          <a:xfrm>
            <a:off x="-1" y="-1"/>
            <a:ext cx="147496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13">
            <a:extLst>
              <a:ext uri="{FF2B5EF4-FFF2-40B4-BE49-F238E27FC236}">
                <a16:creationId xmlns:a16="http://schemas.microsoft.com/office/drawing/2014/main" id="{793D536C-294C-A59B-9828-44E76EC000B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D4F3582-482F-99B6-4C8F-E72D41877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34A8C109-BCB4-DEDB-8BC6-5CF9EC64A5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9D4FC88E-706F-5723-2173-F8777491F474}"/>
              </a:ext>
            </a:extLst>
          </p:cNvPr>
          <p:cNvSpPr>
            <a:spLocks noChangeArrowheads="1"/>
          </p:cNvSpPr>
          <p:nvPr/>
        </p:nvSpPr>
        <p:spPr bwMode="auto">
          <a:xfrm>
            <a:off x="5037298" y="14135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3">
            <a:extLst>
              <a:ext uri="{FF2B5EF4-FFF2-40B4-BE49-F238E27FC236}">
                <a16:creationId xmlns:a16="http://schemas.microsoft.com/office/drawing/2014/main" id="{481BA2C4-1013-445C-51AE-D437B74798A5}"/>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E8069FAC-10FC-CFE4-08EE-A0E554CDF844}"/>
              </a:ext>
            </a:extLst>
          </p:cNvPr>
          <p:cNvSpPr>
            <a:spLocks noChangeArrowheads="1"/>
          </p:cNvSpPr>
          <p:nvPr/>
        </p:nvSpPr>
        <p:spPr bwMode="auto">
          <a:xfrm flipV="1">
            <a:off x="10522392" y="-111755"/>
            <a:ext cx="6983905" cy="5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A36E23FD-BFBD-002B-6C17-8601CC6B82DC}"/>
              </a:ext>
            </a:extLst>
          </p:cNvPr>
          <p:cNvSpPr>
            <a:spLocks noChangeArrowheads="1"/>
          </p:cNvSpPr>
          <p:nvPr/>
        </p:nvSpPr>
        <p:spPr bwMode="auto">
          <a:xfrm>
            <a:off x="731873" y="2910822"/>
            <a:ext cx="36205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34. Estimate the lengths of the strings in the picture below. Explain how you did this.</a:t>
            </a:r>
            <a:endParaRPr lang="en-CA" sz="4000" dirty="0"/>
          </a:p>
        </p:txBody>
      </p:sp>
      <p:sp>
        <p:nvSpPr>
          <p:cNvPr id="4" name="Rectangle 2">
            <a:extLst>
              <a:ext uri="{FF2B5EF4-FFF2-40B4-BE49-F238E27FC236}">
                <a16:creationId xmlns:a16="http://schemas.microsoft.com/office/drawing/2014/main" id="{C2B718BF-B606-AA99-DBB2-11E0F1A70CC2}"/>
              </a:ext>
            </a:extLst>
          </p:cNvPr>
          <p:cNvSpPr>
            <a:spLocks noChangeArrowheads="1"/>
          </p:cNvSpPr>
          <p:nvPr/>
        </p:nvSpPr>
        <p:spPr bwMode="auto">
          <a:xfrm>
            <a:off x="5180966" y="1926966"/>
            <a:ext cx="137331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2D5F1331-AEC3-19A2-214E-D5F1F24F215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184" descr="A collage of a toy car&#10;&#10;AI-generated content may be incorrect.">
            <a:extLst>
              <a:ext uri="{FF2B5EF4-FFF2-40B4-BE49-F238E27FC236}">
                <a16:creationId xmlns:a16="http://schemas.microsoft.com/office/drawing/2014/main" id="{B18CD60D-EDE1-5A77-2FDD-0ED1D329DBC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28689" y="1511339"/>
            <a:ext cx="6704609" cy="504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7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EF6FD-BEEE-7B6F-9884-531A24DEBD4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DBA6160-B1B2-1A69-EB46-C378A57888F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390D445-547D-5A6E-04F8-45197D919C4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E20E905-960A-A094-A569-99B1B18FE71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E0DB149-8374-921C-E7CB-341F34AFC1E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AD3643B-031C-EF95-C790-D04401A3BE13}"/>
              </a:ext>
            </a:extLst>
          </p:cNvPr>
          <p:cNvSpPr>
            <a:spLocks noChangeArrowheads="1"/>
          </p:cNvSpPr>
          <p:nvPr/>
        </p:nvSpPr>
        <p:spPr bwMode="auto">
          <a:xfrm>
            <a:off x="660921" y="2259452"/>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Find two numbers that add close to 100 but not more than 100. Can you find more examples?</a:t>
            </a:r>
          </a:p>
        </p:txBody>
      </p:sp>
      <p:sp>
        <p:nvSpPr>
          <p:cNvPr id="2" name="Text Box 2">
            <a:extLst>
              <a:ext uri="{FF2B5EF4-FFF2-40B4-BE49-F238E27FC236}">
                <a16:creationId xmlns:a16="http://schemas.microsoft.com/office/drawing/2014/main" id="{6C0B5CB4-D0A5-0D18-3044-649FDC6C638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B02EE2C1-253E-7963-B171-5C6A125E1B3F}"/>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419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BF63-40FA-B1F5-AB88-D41C152814C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EDFA8DD-7484-F746-B851-DBAAF267F2E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6254CE3-1EBD-0B8F-7CFF-6F7613F3ED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0CB822B-D963-326B-54C4-51E4E2D6CB4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4D83F65-20D5-A9F3-6F42-BAAD10F6C82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63D1996-A4B2-C773-DCB3-F704D74F8A84}"/>
              </a:ext>
            </a:extLst>
          </p:cNvPr>
          <p:cNvSpPr>
            <a:spLocks noChangeArrowheads="1"/>
          </p:cNvSpPr>
          <p:nvPr/>
        </p:nvSpPr>
        <p:spPr bwMode="auto">
          <a:xfrm>
            <a:off x="660921" y="2135436"/>
            <a:ext cx="10472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Which is a better estimate for a handful of jellybeans? Why?</a:t>
            </a:r>
          </a:p>
          <a:p>
            <a:br>
              <a:rPr lang="en-CA" sz="2800" dirty="0"/>
            </a:br>
            <a:r>
              <a:rPr lang="en-CA" sz="4000" dirty="0"/>
              <a:t>20 or 80</a:t>
            </a:r>
          </a:p>
        </p:txBody>
      </p:sp>
      <p:sp>
        <p:nvSpPr>
          <p:cNvPr id="2" name="Text Box 2">
            <a:extLst>
              <a:ext uri="{FF2B5EF4-FFF2-40B4-BE49-F238E27FC236}">
                <a16:creationId xmlns:a16="http://schemas.microsoft.com/office/drawing/2014/main" id="{F5AC45D0-5688-DB72-271D-EE39B983AD39}"/>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2336FE55-C5E6-C372-F0F9-013853CC54AD}"/>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773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8374-34D5-E62A-0605-5633A5BCF62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F4EA419-C02D-F75F-7CEC-6A5D44D1C31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D5EC162-7DFE-11B0-1DC5-CC2B277A6A2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95765AB-E2EE-D263-5650-C4EA5EAA1A6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D0488E6-0E0F-8811-9687-0AA70B9D3C9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7AF336B-FE40-6E26-1998-024E2A4A79EC}"/>
              </a:ext>
            </a:extLst>
          </p:cNvPr>
          <p:cNvSpPr>
            <a:spLocks noChangeArrowheads="1"/>
          </p:cNvSpPr>
          <p:nvPr/>
        </p:nvSpPr>
        <p:spPr bwMode="auto">
          <a:xfrm>
            <a:off x="660921" y="2202581"/>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Is 61 closer to 0 or to 100? </a:t>
            </a:r>
          </a:p>
          <a:p>
            <a:r>
              <a:rPr lang="en-CA" sz="2800" dirty="0"/>
              <a:t>How do you know?</a:t>
            </a:r>
          </a:p>
        </p:txBody>
      </p:sp>
      <p:sp>
        <p:nvSpPr>
          <p:cNvPr id="2" name="Text Box 2">
            <a:extLst>
              <a:ext uri="{FF2B5EF4-FFF2-40B4-BE49-F238E27FC236}">
                <a16:creationId xmlns:a16="http://schemas.microsoft.com/office/drawing/2014/main" id="{815D1BC6-34D4-6104-6BDB-181F8CC3412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AE275112-1ADC-0CAF-E985-86F715350B6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963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E9AB6-A4A4-7A0F-BC0A-EEC68F5FDB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7687D60-EB99-BA83-D0D6-77646E30E0E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87168FF-6893-1CF0-4F59-973A28C926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5C539DD-7DEE-497F-ED32-BEF21F9687A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E108F04-4E3E-D530-E116-133B1F78C16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263ED6A-BBE1-9B6F-CC8A-F4BBCDFB386A}"/>
              </a:ext>
            </a:extLst>
          </p:cNvPr>
          <p:cNvSpPr>
            <a:spLocks noChangeArrowheads="1"/>
          </p:cNvSpPr>
          <p:nvPr/>
        </p:nvSpPr>
        <p:spPr bwMode="auto">
          <a:xfrm>
            <a:off x="660921" y="2427171"/>
            <a:ext cx="107129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You are thinking of a number greater than 60 but less than 80. What could it be? What clues can you give a friend to guess it?</a:t>
            </a:r>
          </a:p>
        </p:txBody>
      </p:sp>
      <p:sp>
        <p:nvSpPr>
          <p:cNvPr id="2" name="Text Box 2">
            <a:extLst>
              <a:ext uri="{FF2B5EF4-FFF2-40B4-BE49-F238E27FC236}">
                <a16:creationId xmlns:a16="http://schemas.microsoft.com/office/drawing/2014/main" id="{FE74E8F7-A261-8D50-3543-4E9D0D1354DB}"/>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B622DD18-763A-DAAF-F91F-D7B551BC145F}"/>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317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EE3A-0735-0001-89A4-13EB0247C84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91BFC4A-57E4-4A5E-974B-6D3611D86AF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96F6B84-5E88-2CEA-CA9A-D1D064E6FEF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1C2E537-1A07-0635-E9E6-F4B5787279E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8BAB359-B504-3AD0-84A2-9041E605F0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42901C3-BCD2-05FF-19D9-2EA041DFAE91}"/>
              </a:ext>
            </a:extLst>
          </p:cNvPr>
          <p:cNvSpPr>
            <a:spLocks noChangeArrowheads="1"/>
          </p:cNvSpPr>
          <p:nvPr/>
        </p:nvSpPr>
        <p:spPr bwMode="auto">
          <a:xfrm>
            <a:off x="660921" y="2211727"/>
            <a:ext cx="104723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Draw an open number line from 0–100. Pick 2 numbers and explain or show how far apart they are. Show any benchmark numbers that helped you to do this.</a:t>
            </a:r>
          </a:p>
        </p:txBody>
      </p:sp>
      <p:sp>
        <p:nvSpPr>
          <p:cNvPr id="2" name="Text Box 2">
            <a:extLst>
              <a:ext uri="{FF2B5EF4-FFF2-40B4-BE49-F238E27FC236}">
                <a16:creationId xmlns:a16="http://schemas.microsoft.com/office/drawing/2014/main" id="{558ED33D-D17D-F6C9-79BB-E0973A6D9027}"/>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400F6B4-3E48-E979-7D6B-000C65E6EA10}"/>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4377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8A0B-104C-9C02-5FEB-44C5137A9EC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FCC73EC-D602-5480-7543-2D11A00153E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278A7F5-BEA1-EF8F-E941-9C8BC0D6897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C5AD2E2-C4DB-B889-4D93-E086266BF16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83FDA06-2C76-27C2-A121-067F03BCAA2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66EDBFB-2A8E-B579-B334-613B017C444D}"/>
              </a:ext>
            </a:extLst>
          </p:cNvPr>
          <p:cNvSpPr>
            <a:spLocks noChangeArrowheads="1"/>
          </p:cNvSpPr>
          <p:nvPr/>
        </p:nvSpPr>
        <p:spPr bwMode="auto">
          <a:xfrm>
            <a:off x="660921" y="2427171"/>
            <a:ext cx="9942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A friend says that 62 is greater than 71 because 2 is bigger than 1. How would you explain their mistake?</a:t>
            </a:r>
          </a:p>
        </p:txBody>
      </p:sp>
      <p:sp>
        <p:nvSpPr>
          <p:cNvPr id="2" name="Text Box 2">
            <a:extLst>
              <a:ext uri="{FF2B5EF4-FFF2-40B4-BE49-F238E27FC236}">
                <a16:creationId xmlns:a16="http://schemas.microsoft.com/office/drawing/2014/main" id="{D8363EFB-31D7-B8E7-92F4-2B112704318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7A531287-E8DB-BB5E-8BE3-DECE6AE8868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380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1A27-2D13-D848-DBBE-22284C7B8CE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751829C-196E-D0C0-8689-1E6A610A87E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1DC2DE2-70E8-7D73-2EA3-57EB86FFC41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38A4F5B-E76F-2312-8511-64F72EB6B3E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BF6DDAD-AE0D-82F8-73D2-036DAA9CCA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1C77573-1AEB-1B0C-6A8E-360434D40146}"/>
              </a:ext>
            </a:extLst>
          </p:cNvPr>
          <p:cNvSpPr>
            <a:spLocks noChangeArrowheads="1"/>
          </p:cNvSpPr>
          <p:nvPr/>
        </p:nvSpPr>
        <p:spPr bwMode="auto">
          <a:xfrm>
            <a:off x="660921" y="2427171"/>
            <a:ext cx="9942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Choose two numbers. Can you prove that one is greater without counting by 1s? </a:t>
            </a:r>
          </a:p>
        </p:txBody>
      </p:sp>
      <p:sp>
        <p:nvSpPr>
          <p:cNvPr id="2" name="Text Box 2">
            <a:extLst>
              <a:ext uri="{FF2B5EF4-FFF2-40B4-BE49-F238E27FC236}">
                <a16:creationId xmlns:a16="http://schemas.microsoft.com/office/drawing/2014/main" id="{C0B7AD1F-9997-F2F6-B946-65AC75B75F1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50024C5D-6F67-3166-7CCD-A356FF22254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59327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58A5B-A05F-2A59-D40D-C9FFF767097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462996B-0263-CD95-B18E-108F298C2ED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5A9BF3B-2388-D117-547E-D55955CB93D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241F5F5-B145-6C64-CF03-2C0F46F87A9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3DE54C2-67A8-3D18-79FE-476473AAFD2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25EC6B6-94F1-F272-4EE5-18A156AA2C28}"/>
              </a:ext>
            </a:extLst>
          </p:cNvPr>
          <p:cNvSpPr>
            <a:spLocks noChangeArrowheads="1"/>
          </p:cNvSpPr>
          <p:nvPr/>
        </p:nvSpPr>
        <p:spPr bwMode="auto">
          <a:xfrm>
            <a:off x="660921" y="2427171"/>
            <a:ext cx="99429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How are 26 and 62 the same? </a:t>
            </a:r>
          </a:p>
          <a:p>
            <a:r>
              <a:rPr lang="en-CA" sz="2800" dirty="0"/>
              <a:t>How are they different?</a:t>
            </a:r>
          </a:p>
        </p:txBody>
      </p:sp>
      <p:sp>
        <p:nvSpPr>
          <p:cNvPr id="2" name="Text Box 2">
            <a:extLst>
              <a:ext uri="{FF2B5EF4-FFF2-40B4-BE49-F238E27FC236}">
                <a16:creationId xmlns:a16="http://schemas.microsoft.com/office/drawing/2014/main" id="{F3F5889B-4202-AD0A-9DD6-4E9982898CE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D18A29E6-4331-8874-927C-08817ADF885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62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E397D-E63D-A620-0EED-144A63B249B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144A844-1499-0655-3AB2-24AD6F87B3E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15766AF-32A2-FA02-1D87-369683CFB6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ABF35FD-FA63-82CA-595F-F07981C99AE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C2FCC67-B54D-2A85-CF1A-B9260C86D21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8CD1CF9-6C85-D3B8-2DBE-A58666E23B79}"/>
              </a:ext>
            </a:extLst>
          </p:cNvPr>
          <p:cNvSpPr>
            <a:spLocks noChangeArrowheads="1"/>
          </p:cNvSpPr>
          <p:nvPr/>
        </p:nvSpPr>
        <p:spPr bwMode="auto">
          <a:xfrm>
            <a:off x="659868" y="1919992"/>
            <a:ext cx="10484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Count backward by 5s from 75. </a:t>
            </a:r>
          </a:p>
          <a:p>
            <a:r>
              <a:rPr lang="en-CA" sz="2800" dirty="0"/>
              <a:t>What are the next 4 numbers?</a:t>
            </a:r>
          </a:p>
        </p:txBody>
      </p:sp>
      <p:sp>
        <p:nvSpPr>
          <p:cNvPr id="3" name="Text Box 2">
            <a:extLst>
              <a:ext uri="{FF2B5EF4-FFF2-40B4-BE49-F238E27FC236}">
                <a16:creationId xmlns:a16="http://schemas.microsoft.com/office/drawing/2014/main" id="{6CBAAB32-2EFE-620D-5EFB-2BB1B9D8D286}"/>
              </a:ext>
            </a:extLst>
          </p:cNvPr>
          <p:cNvSpPr txBox="1"/>
          <p:nvPr/>
        </p:nvSpPr>
        <p:spPr>
          <a:xfrm>
            <a:off x="6096001" y="345888"/>
            <a:ext cx="5811790"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75339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FEC3-FECA-41FD-9A7E-6B6B35BBAA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7229A94-195E-5DE5-3F67-C48D4BA8104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AA8E2AB-8C4E-5D42-E221-DAF58993F6E9}"/>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EB07076-2041-D1F1-D569-8EF7D89578E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67F5DF5-8810-7452-2BC8-2A7427675CC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30815D8-4C2E-45FA-71CC-035BE856F9F7}"/>
              </a:ext>
            </a:extLst>
          </p:cNvPr>
          <p:cNvSpPr>
            <a:spLocks noChangeArrowheads="1"/>
          </p:cNvSpPr>
          <p:nvPr/>
        </p:nvSpPr>
        <p:spPr bwMode="auto">
          <a:xfrm>
            <a:off x="437660" y="2009490"/>
            <a:ext cx="11386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18. Choose one of the options below…</a:t>
            </a:r>
            <a:br>
              <a:rPr lang="en-CA" sz="2800" dirty="0"/>
            </a:br>
            <a:r>
              <a:rPr lang="en-CA" sz="2800" dirty="0"/>
              <a:t>Option 1: Use a number line to show whether 13 is closer to 0 or 20.</a:t>
            </a:r>
            <a:br>
              <a:rPr lang="en-CA" sz="2800" dirty="0"/>
            </a:br>
            <a:r>
              <a:rPr lang="en-CA" sz="2800" dirty="0"/>
              <a:t>Option 2: Use a number line to show whether 43 is closer to 0 or 100.</a:t>
            </a:r>
          </a:p>
        </p:txBody>
      </p:sp>
      <p:sp>
        <p:nvSpPr>
          <p:cNvPr id="2" name="Text Box 2">
            <a:extLst>
              <a:ext uri="{FF2B5EF4-FFF2-40B4-BE49-F238E27FC236}">
                <a16:creationId xmlns:a16="http://schemas.microsoft.com/office/drawing/2014/main" id="{95AD3E44-7D9D-7349-7E9E-093D13DD410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B837DDF2-6B9E-3C6A-6DCD-CF035C1E9359}"/>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COMPARING &amp; ORDERING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7508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9A26C-3BAA-ECA4-353F-F9BC32E081F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09A98F1-43FA-A03E-6FC0-43BA811CD0A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EFBFC54-6899-CC9E-4CD5-18DD8E9B378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5CFC9E2-2E92-6346-F688-60958403B26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1BAD167-0F8C-3294-D037-CD2F2E738E9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D3DAAA8-2001-86A1-FDD7-8A806815D953}"/>
              </a:ext>
            </a:extLst>
          </p:cNvPr>
          <p:cNvSpPr>
            <a:spLocks noChangeArrowheads="1"/>
          </p:cNvSpPr>
          <p:nvPr/>
        </p:nvSpPr>
        <p:spPr bwMode="auto">
          <a:xfrm>
            <a:off x="660921" y="2247107"/>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What is the value of the </a:t>
            </a:r>
            <a:r>
              <a:rPr lang="en-CA" sz="2800" b="1" dirty="0"/>
              <a:t>7</a:t>
            </a:r>
            <a:r>
              <a:rPr lang="en-CA" sz="2800" dirty="0"/>
              <a:t> in 74?</a:t>
            </a:r>
          </a:p>
        </p:txBody>
      </p:sp>
      <p:sp>
        <p:nvSpPr>
          <p:cNvPr id="2" name="Text Box 2">
            <a:extLst>
              <a:ext uri="{FF2B5EF4-FFF2-40B4-BE49-F238E27FC236}">
                <a16:creationId xmlns:a16="http://schemas.microsoft.com/office/drawing/2014/main" id="{012487D6-3911-358F-233B-96ED8DD5BED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449619D9-7B97-377D-7B32-35E028A5D63F}"/>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38719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E63F-9CC9-8F9D-C01B-9EEB335FF59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B7444AF-A6F2-B15F-CFE1-1DB8343BFC3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34A82A9-4007-04FE-F773-D0A8CE3CA3B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5E0CF87-320F-B37D-5F03-4B17CD178C5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69FD356-EC5A-83B2-9A23-06B0E12E50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76E9107-4EF8-DFE8-6DCC-B74CE4826D37}"/>
              </a:ext>
            </a:extLst>
          </p:cNvPr>
          <p:cNvSpPr>
            <a:spLocks noChangeArrowheads="1"/>
          </p:cNvSpPr>
          <p:nvPr/>
        </p:nvSpPr>
        <p:spPr bwMode="auto">
          <a:xfrm>
            <a:off x="660921" y="2247107"/>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Write 62 as tens and ones.</a:t>
            </a:r>
          </a:p>
        </p:txBody>
      </p:sp>
      <p:sp>
        <p:nvSpPr>
          <p:cNvPr id="2" name="Text Box 2">
            <a:extLst>
              <a:ext uri="{FF2B5EF4-FFF2-40B4-BE49-F238E27FC236}">
                <a16:creationId xmlns:a16="http://schemas.microsoft.com/office/drawing/2014/main" id="{A5626F97-F7C5-0381-C5D3-B2BB1726708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ACA04A8D-0778-5165-DE95-588A6B2D1C82}"/>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699633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C913B-A823-BC12-B8F4-06B3C42AF9F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660F998-6784-CA59-C93C-FB12F558A13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44038D6-0DB8-3BF4-2651-458D1CCCB66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4351A7D-B1F4-D61C-0925-14A313B0C2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B02C943-0EBB-A94F-7908-B83549E55E8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14AE447-5F99-8456-6019-32B74E60DE87}"/>
              </a:ext>
            </a:extLst>
          </p:cNvPr>
          <p:cNvSpPr>
            <a:spLocks noChangeArrowheads="1"/>
          </p:cNvSpPr>
          <p:nvPr/>
        </p:nvSpPr>
        <p:spPr bwMode="auto">
          <a:xfrm>
            <a:off x="660921" y="2247107"/>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What number has 5 tens and 3 ones?</a:t>
            </a:r>
          </a:p>
        </p:txBody>
      </p:sp>
      <p:sp>
        <p:nvSpPr>
          <p:cNvPr id="2" name="Text Box 2">
            <a:extLst>
              <a:ext uri="{FF2B5EF4-FFF2-40B4-BE49-F238E27FC236}">
                <a16:creationId xmlns:a16="http://schemas.microsoft.com/office/drawing/2014/main" id="{E9B4132E-5945-461A-84FF-40D70F5A8AD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37ED056E-E0B1-5D83-5B1E-FF7CD0FE48E9}"/>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142123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1AB4C-1023-C999-0673-F85D7884E5B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73B50F-EAF5-1469-190A-7559C623733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E3BB6A8-1F45-E0D3-38FF-641B40DE405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0BAF0ED-D006-C7BC-EE7C-B4AC18254C5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A05B834-F08B-54CB-C1C3-8B103AB591E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27CB55C-FAA6-78DF-F540-E61C29FF201B}"/>
              </a:ext>
            </a:extLst>
          </p:cNvPr>
          <p:cNvSpPr>
            <a:spLocks noChangeArrowheads="1"/>
          </p:cNvSpPr>
          <p:nvPr/>
        </p:nvSpPr>
        <p:spPr bwMode="auto">
          <a:xfrm>
            <a:off x="660921" y="2009490"/>
            <a:ext cx="99589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Circle the number that has 4 tens and 7 ones: </a:t>
            </a:r>
          </a:p>
          <a:p>
            <a:r>
              <a:rPr lang="en-CA" sz="2800" dirty="0"/>
              <a:t> </a:t>
            </a:r>
          </a:p>
          <a:p>
            <a:r>
              <a:rPr lang="en-CA" sz="4000" dirty="0"/>
              <a:t>	74, 47, 84</a:t>
            </a:r>
          </a:p>
        </p:txBody>
      </p:sp>
      <p:sp>
        <p:nvSpPr>
          <p:cNvPr id="2" name="Text Box 2">
            <a:extLst>
              <a:ext uri="{FF2B5EF4-FFF2-40B4-BE49-F238E27FC236}">
                <a16:creationId xmlns:a16="http://schemas.microsoft.com/office/drawing/2014/main" id="{91C6DC51-2FC6-83EF-DCFB-90FF5EAC28F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D62C4E2F-4119-7DA4-FD7B-2D5C1B2CC511}"/>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141656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CDE7-F725-F5EB-BD53-DEA347BE392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4711D6-6307-640B-4ACD-BB402B3941C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BB19D16-67CB-A72C-4E39-B05D2DF2AE0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C1F03E1-7C23-7120-4FE4-8F1EF9D0F7B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B23E74E-BE0C-5175-8F56-D2C3C418DB9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4B4A8F7-5721-3BA0-E5E9-DEA9A07F1FE9}"/>
              </a:ext>
            </a:extLst>
          </p:cNvPr>
          <p:cNvSpPr>
            <a:spLocks noChangeArrowheads="1"/>
          </p:cNvSpPr>
          <p:nvPr/>
        </p:nvSpPr>
        <p:spPr bwMode="auto">
          <a:xfrm>
            <a:off x="660921" y="2009491"/>
            <a:ext cx="99589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Which number has a digit worth 80? </a:t>
            </a:r>
          </a:p>
          <a:p>
            <a:r>
              <a:rPr lang="en-CA" sz="2800" dirty="0"/>
              <a:t> </a:t>
            </a:r>
          </a:p>
          <a:p>
            <a:r>
              <a:rPr lang="en-CA" sz="4000" dirty="0"/>
              <a:t>	89 or 98 </a:t>
            </a:r>
          </a:p>
        </p:txBody>
      </p:sp>
      <p:sp>
        <p:nvSpPr>
          <p:cNvPr id="2" name="Text Box 2">
            <a:extLst>
              <a:ext uri="{FF2B5EF4-FFF2-40B4-BE49-F238E27FC236}">
                <a16:creationId xmlns:a16="http://schemas.microsoft.com/office/drawing/2014/main" id="{34A59A22-49C1-868E-7D37-B3DB23B5D86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4900F983-CDD9-272A-445B-C77B2E3D3486}"/>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302835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352AD-9B94-B240-530E-F95459B3EB4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ADE36C7-BDD7-D99C-EBE4-95F2852AC47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562F4C3-EC27-A140-8D53-1081C6DB87F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666085C-2349-50CE-C5CA-229B73BB29B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734A6B6-F328-E5E7-9847-E2CD7697BA4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1EEF10C-E1AB-7D22-0968-8E5E6CFCD0B1}"/>
              </a:ext>
            </a:extLst>
          </p:cNvPr>
          <p:cNvSpPr>
            <a:spLocks noChangeArrowheads="1"/>
          </p:cNvSpPr>
          <p:nvPr/>
        </p:nvSpPr>
        <p:spPr bwMode="auto">
          <a:xfrm>
            <a:off x="660921" y="2532711"/>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On a hundreds chart, what number is directly below 26?</a:t>
            </a:r>
          </a:p>
        </p:txBody>
      </p:sp>
      <p:sp>
        <p:nvSpPr>
          <p:cNvPr id="2" name="Text Box 2">
            <a:extLst>
              <a:ext uri="{FF2B5EF4-FFF2-40B4-BE49-F238E27FC236}">
                <a16:creationId xmlns:a16="http://schemas.microsoft.com/office/drawing/2014/main" id="{64FDBB5F-6A9E-112D-4EAC-BF1D6EF77BA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7C4A4B55-69E8-564B-72AE-4AE86550AF53}"/>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84257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10ADF-ED81-249C-1AB4-C596DC78367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90F606B-3BA6-20A9-3120-578F188F0D4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F2ABA23-C54C-F053-E43C-994ACB24E26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5DA9425-20A7-DEBB-774B-A0B99CA0AFF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B7F052-BF76-93FD-D3AC-CCB334DAE73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D3A3339-6703-972B-A009-8511653F1469}"/>
              </a:ext>
            </a:extLst>
          </p:cNvPr>
          <p:cNvSpPr>
            <a:spLocks noChangeArrowheads="1"/>
          </p:cNvSpPr>
          <p:nvPr/>
        </p:nvSpPr>
        <p:spPr bwMode="auto">
          <a:xfrm>
            <a:off x="660921" y="2198076"/>
            <a:ext cx="99589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How many tens are in 95? </a:t>
            </a:r>
          </a:p>
          <a:p>
            <a:endParaRPr lang="en-CA" sz="2800" dirty="0"/>
          </a:p>
          <a:p>
            <a:r>
              <a:rPr lang="en-CA" sz="2800" dirty="0"/>
              <a:t>What number is that?</a:t>
            </a:r>
          </a:p>
        </p:txBody>
      </p:sp>
      <p:sp>
        <p:nvSpPr>
          <p:cNvPr id="2" name="Text Box 2">
            <a:extLst>
              <a:ext uri="{FF2B5EF4-FFF2-40B4-BE49-F238E27FC236}">
                <a16:creationId xmlns:a16="http://schemas.microsoft.com/office/drawing/2014/main" id="{FD0A1B1C-D4B2-5BC3-97B3-A4C68D15880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1D12FB02-216F-A57C-A98E-BC1E57289FE3}"/>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1705498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3B60-8E37-8724-F812-B7F9948C572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BA2EA12-83DB-4873-3AF1-8289E49A8D0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0DFA83B-0201-47B4-2293-C27C02A813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11F42B6-7027-D6F9-C8EE-6F416EB277A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BDD61FC-FFE9-AD8B-2E26-45AB26C0AA8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C8B6FA9-95D0-162B-8330-93BFE2DB8E4D}"/>
              </a:ext>
            </a:extLst>
          </p:cNvPr>
          <p:cNvSpPr>
            <a:spLocks noChangeArrowheads="1"/>
          </p:cNvSpPr>
          <p:nvPr/>
        </p:nvSpPr>
        <p:spPr bwMode="auto">
          <a:xfrm>
            <a:off x="660921" y="2342455"/>
            <a:ext cx="99589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I show you base-ten blocks with 3 tens and 6 ones.</a:t>
            </a:r>
          </a:p>
          <a:p>
            <a:r>
              <a:rPr lang="en-CA" sz="2800" dirty="0"/>
              <a:t> </a:t>
            </a:r>
          </a:p>
          <a:p>
            <a:r>
              <a:rPr lang="en-CA" sz="2800" dirty="0"/>
              <a:t>What number is it?</a:t>
            </a:r>
          </a:p>
        </p:txBody>
      </p:sp>
      <p:sp>
        <p:nvSpPr>
          <p:cNvPr id="2" name="Text Box 2">
            <a:extLst>
              <a:ext uri="{FF2B5EF4-FFF2-40B4-BE49-F238E27FC236}">
                <a16:creationId xmlns:a16="http://schemas.microsoft.com/office/drawing/2014/main" id="{D26A0B8F-3BBF-4331-0633-168954F2761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BBAE3D2B-7E44-2EC7-3F1B-C20D7056DCE4}"/>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866202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8998A-9DB4-1A2E-F4CC-C86D5321E26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F994312-5BF8-0260-F7F6-F55DF66021A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2D0C253-4158-71ED-3EEB-FD940B1068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2502492-6874-2F58-427E-F1F05CF487C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0B997CA-4BBD-BC9B-CEA8-1B976300F06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490ABB1-CCA3-0DCC-74BC-BA4F73E53D49}"/>
              </a:ext>
            </a:extLst>
          </p:cNvPr>
          <p:cNvSpPr>
            <a:spLocks noChangeArrowheads="1"/>
          </p:cNvSpPr>
          <p:nvPr/>
        </p:nvSpPr>
        <p:spPr bwMode="auto">
          <a:xfrm>
            <a:off x="660921" y="2773342"/>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67 = 5 tens + _______ ones </a:t>
            </a:r>
          </a:p>
        </p:txBody>
      </p:sp>
      <p:sp>
        <p:nvSpPr>
          <p:cNvPr id="2" name="Text Box 2">
            <a:extLst>
              <a:ext uri="{FF2B5EF4-FFF2-40B4-BE49-F238E27FC236}">
                <a16:creationId xmlns:a16="http://schemas.microsoft.com/office/drawing/2014/main" id="{348AC019-7052-173B-EA16-E3764056CB2F}"/>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10D06EE5-A678-2321-A21A-EC9B387E9B3A}"/>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49735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465A-08A8-19E7-574A-967C5BBF222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60D744A-BEF8-A782-ECF8-1CBC7D2A0B3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6C5D5EB-DB25-9B21-8F38-DF2004D5716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6643D3D-6C60-2FF1-B02F-302839463AE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0EFFB70-7654-1A95-5644-0000A7D81BB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2D57CD5-44B4-218D-6AD9-4D8817A53FDF}"/>
              </a:ext>
            </a:extLst>
          </p:cNvPr>
          <p:cNvSpPr>
            <a:spLocks noChangeArrowheads="1"/>
          </p:cNvSpPr>
          <p:nvPr/>
        </p:nvSpPr>
        <p:spPr bwMode="auto">
          <a:xfrm>
            <a:off x="659868" y="2030504"/>
            <a:ext cx="10484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What number is 4 jumps of 10 more than 23?</a:t>
            </a:r>
          </a:p>
        </p:txBody>
      </p:sp>
      <p:sp>
        <p:nvSpPr>
          <p:cNvPr id="3" name="Text Box 2">
            <a:extLst>
              <a:ext uri="{FF2B5EF4-FFF2-40B4-BE49-F238E27FC236}">
                <a16:creationId xmlns:a16="http://schemas.microsoft.com/office/drawing/2014/main" id="{2468ECFE-0E40-E343-5BE8-3E055ADCBDC0}"/>
              </a:ext>
            </a:extLst>
          </p:cNvPr>
          <p:cNvSpPr txBox="1"/>
          <p:nvPr/>
        </p:nvSpPr>
        <p:spPr>
          <a:xfrm>
            <a:off x="6096001" y="345888"/>
            <a:ext cx="5811790"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89250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1E57E-9BE4-8D86-3B84-C687B1FBBFA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46B684F-3C11-87B8-815A-65D4F71FE34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A130741-116D-3859-12AB-6B13073AEAE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201C300-60F0-9704-2CC7-3292A08D5D7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F7CEFF4-1367-0048-3656-067CD29DB9A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9CA24C-BD2A-8718-BA1F-17506FC6DBFA}"/>
              </a:ext>
            </a:extLst>
          </p:cNvPr>
          <p:cNvSpPr>
            <a:spLocks noChangeArrowheads="1"/>
          </p:cNvSpPr>
          <p:nvPr/>
        </p:nvSpPr>
        <p:spPr bwMode="auto">
          <a:xfrm>
            <a:off x="660921" y="2773342"/>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82 = _______ tens + 22 ones</a:t>
            </a:r>
          </a:p>
        </p:txBody>
      </p:sp>
      <p:sp>
        <p:nvSpPr>
          <p:cNvPr id="2" name="Text Box 2">
            <a:extLst>
              <a:ext uri="{FF2B5EF4-FFF2-40B4-BE49-F238E27FC236}">
                <a16:creationId xmlns:a16="http://schemas.microsoft.com/office/drawing/2014/main" id="{9582FBAB-BB6B-B746-35E1-8AA79485E105}"/>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02A5EB1A-C444-B3B8-5AEB-1F0BFDE671DF}"/>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3885036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3524-20FD-6B53-6445-4C447156C11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21598D8-68A0-CA25-2E99-EC8EE6CD66B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30C47E7-AE1C-BEBB-B5F2-C626B0AFDAC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879292C-CA4E-EFDD-35C4-26830193F0A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F2031AC-3831-629E-8114-AF46151282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02C5AF6-6672-4A64-8A25-D2D9C9D2479A}"/>
              </a:ext>
            </a:extLst>
          </p:cNvPr>
          <p:cNvSpPr>
            <a:spLocks noChangeArrowheads="1"/>
          </p:cNvSpPr>
          <p:nvPr/>
        </p:nvSpPr>
        <p:spPr bwMode="auto">
          <a:xfrm>
            <a:off x="660921" y="2773342"/>
            <a:ext cx="995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34 = 2 tens + _______ ones</a:t>
            </a:r>
          </a:p>
        </p:txBody>
      </p:sp>
      <p:sp>
        <p:nvSpPr>
          <p:cNvPr id="2" name="Text Box 2">
            <a:extLst>
              <a:ext uri="{FF2B5EF4-FFF2-40B4-BE49-F238E27FC236}">
                <a16:creationId xmlns:a16="http://schemas.microsoft.com/office/drawing/2014/main" id="{B0D59AAD-BCB8-C1F2-4BD7-2A1AD491DC7F}"/>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E6514564-EBC8-58D0-E683-F7B68EAC8D7E}"/>
              </a:ext>
            </a:extLst>
          </p:cNvPr>
          <p:cNvSpPr txBox="1"/>
          <p:nvPr/>
        </p:nvSpPr>
        <p:spPr>
          <a:xfrm>
            <a:off x="3492395" y="345888"/>
            <a:ext cx="8415396"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PLACE VALUE, DECOMPOSING, &amp; VALUE OF DIGITS</a:t>
            </a:r>
          </a:p>
        </p:txBody>
      </p:sp>
    </p:spTree>
    <p:extLst>
      <p:ext uri="{BB962C8B-B14F-4D97-AF65-F5344CB8AC3E}">
        <p14:creationId xmlns:p14="http://schemas.microsoft.com/office/powerpoint/2010/main" val="2264850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BE4C3-E25E-84F4-FD72-7C64E6C33D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F22D4BC-FFE4-18C7-5674-42E3E770F2E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298210B-78DF-4996-7525-7A97B1BDC6D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A423045-9CD7-9235-FCE2-E3E741A6CB7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3DEF069-C9F5-259A-C535-4B9961E86D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93007C5-E818-A25D-B230-F7FB9832E315}"/>
              </a:ext>
            </a:extLst>
          </p:cNvPr>
          <p:cNvSpPr>
            <a:spLocks noChangeArrowheads="1"/>
          </p:cNvSpPr>
          <p:nvPr/>
        </p:nvSpPr>
        <p:spPr bwMode="auto">
          <a:xfrm>
            <a:off x="662249" y="2231830"/>
            <a:ext cx="113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Show 53 in three different ways using tens and ones. </a:t>
            </a:r>
          </a:p>
        </p:txBody>
      </p:sp>
      <p:sp>
        <p:nvSpPr>
          <p:cNvPr id="2" name="Text Box 2">
            <a:extLst>
              <a:ext uri="{FF2B5EF4-FFF2-40B4-BE49-F238E27FC236}">
                <a16:creationId xmlns:a16="http://schemas.microsoft.com/office/drawing/2014/main" id="{43495EC3-B446-23B9-08DE-15A9114AE24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29099B55-44F8-7F48-58BB-ACE6D7286F0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PLACE VALUE &amp; DECOMPOSITION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2789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0E96C-3981-63F7-3E7D-2AAEAA0E83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C9C1C01-90C4-B8D7-21E1-9837325AA28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191410F-CDD2-BFC4-BC77-D7BE628617F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DBA50C2-BFC9-EDC2-28DF-BA9E739417E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DA43A91-4D7F-ADDD-0F3C-E29DA882D07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40144AC-CF89-9BC1-5EAD-C1EBC5769259}"/>
              </a:ext>
            </a:extLst>
          </p:cNvPr>
          <p:cNvSpPr>
            <a:spLocks noChangeArrowheads="1"/>
          </p:cNvSpPr>
          <p:nvPr/>
        </p:nvSpPr>
        <p:spPr bwMode="auto">
          <a:xfrm>
            <a:off x="601302" y="1919992"/>
            <a:ext cx="1030733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How we say a number often tells us about the place value of its digits. </a:t>
            </a:r>
          </a:p>
          <a:p>
            <a:r>
              <a:rPr lang="en-CA" sz="2800" dirty="0"/>
              <a:t>For example, we say “fifty three” for 53, showing us that 53 is fifty and three. </a:t>
            </a:r>
          </a:p>
          <a:p>
            <a:endParaRPr lang="en-CA" sz="2800" dirty="0"/>
          </a:p>
          <a:p>
            <a:endParaRPr lang="en-CA" sz="2800" dirty="0"/>
          </a:p>
          <a:p>
            <a:r>
              <a:rPr lang="en-CA" sz="2800" dirty="0"/>
              <a:t>Give another example of a number where this works. </a:t>
            </a:r>
          </a:p>
          <a:p>
            <a:r>
              <a:rPr lang="en-CA" sz="2800" dirty="0"/>
              <a:t>Give an example where this does not work. </a:t>
            </a:r>
          </a:p>
        </p:txBody>
      </p:sp>
      <p:sp>
        <p:nvSpPr>
          <p:cNvPr id="2" name="Text Box 2">
            <a:extLst>
              <a:ext uri="{FF2B5EF4-FFF2-40B4-BE49-F238E27FC236}">
                <a16:creationId xmlns:a16="http://schemas.microsoft.com/office/drawing/2014/main" id="{3E1167EF-234C-FB31-605E-3DC9065C3488}"/>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E070FF75-FCEC-1803-670D-4FEF8F6D757B}"/>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PLACE VALUE &amp; DECOMPOSITION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20196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4581A-7373-D445-EA23-68E634A62BF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EBBDDF-EDA2-3646-02B2-983A1C69819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21C2E468-7FBD-CFFE-6225-8EED9AD47EE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A912EB-2137-1B2A-0E7F-5A8D4AAC59B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55DA8D2-BF97-9202-3F17-F230CC8F2E9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C75E41B-FFD0-D9D1-FD22-233A8F8B6A23}"/>
              </a:ext>
            </a:extLst>
          </p:cNvPr>
          <p:cNvSpPr>
            <a:spLocks noChangeArrowheads="1"/>
          </p:cNvSpPr>
          <p:nvPr/>
        </p:nvSpPr>
        <p:spPr bwMode="auto">
          <a:xfrm>
            <a:off x="601302" y="2330338"/>
            <a:ext cx="103073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If I say “seven tens and something,” what numbers could I mean?</a:t>
            </a:r>
          </a:p>
        </p:txBody>
      </p:sp>
      <p:sp>
        <p:nvSpPr>
          <p:cNvPr id="2" name="Text Box 2">
            <a:extLst>
              <a:ext uri="{FF2B5EF4-FFF2-40B4-BE49-F238E27FC236}">
                <a16:creationId xmlns:a16="http://schemas.microsoft.com/office/drawing/2014/main" id="{29F8B02C-C3EC-DEC9-E2EA-04AF7D8D471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C2E3344-CE47-086E-65CE-1FF66CFE3620}"/>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PLACE VALUE &amp; DECOMPOSITION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8098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BA02-794E-9BC8-6984-349C94E687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23C63CE-2C67-7D45-C712-08E6524E363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0AEBE70-3E78-6FDE-F1ED-3FACF4FB847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A15A2AF-FB21-67E2-7367-9D5DFC26021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53B9BE8-8B6A-AEE2-EA0D-2C3B10EFE22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018B3B4-3E8C-78D9-022A-0AFA86A191AB}"/>
              </a:ext>
            </a:extLst>
          </p:cNvPr>
          <p:cNvSpPr>
            <a:spLocks noChangeArrowheads="1"/>
          </p:cNvSpPr>
          <p:nvPr/>
        </p:nvSpPr>
        <p:spPr bwMode="auto">
          <a:xfrm>
            <a:off x="729639" y="2121791"/>
            <a:ext cx="103073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Show different ways to represent 64 using pictures or materials.</a:t>
            </a:r>
          </a:p>
        </p:txBody>
      </p:sp>
      <p:sp>
        <p:nvSpPr>
          <p:cNvPr id="2" name="Text Box 2">
            <a:extLst>
              <a:ext uri="{FF2B5EF4-FFF2-40B4-BE49-F238E27FC236}">
                <a16:creationId xmlns:a16="http://schemas.microsoft.com/office/drawing/2014/main" id="{803B663C-8FD0-197B-2461-DEF3993421E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217EC18D-558C-E154-8547-8CA9467F1A7B}"/>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PLACE VALUE &amp; DECOMPOSITION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2717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4434-20E3-E764-0C01-7011284C1EC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AD18799-0F80-C46D-C646-1C5ED81B110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EFCC9FB-BA5E-1344-7E62-E0F6731B115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5ECE248-61B5-0CBE-5D47-7FFEB941881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0C8B744-5DB6-FC52-71D1-2CC06C2B52D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B04D096-A31D-E41E-1269-A3B2E1DEC6BF}"/>
              </a:ext>
            </a:extLst>
          </p:cNvPr>
          <p:cNvSpPr>
            <a:spLocks noChangeArrowheads="1"/>
          </p:cNvSpPr>
          <p:nvPr/>
        </p:nvSpPr>
        <p:spPr bwMode="auto">
          <a:xfrm>
            <a:off x="729639" y="2121791"/>
            <a:ext cx="103073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16. Can a number have 3 tens and still be more than 40? Explain.</a:t>
            </a:r>
          </a:p>
        </p:txBody>
      </p:sp>
      <p:sp>
        <p:nvSpPr>
          <p:cNvPr id="2" name="Text Box 2">
            <a:extLst>
              <a:ext uri="{FF2B5EF4-FFF2-40B4-BE49-F238E27FC236}">
                <a16:creationId xmlns:a16="http://schemas.microsoft.com/office/drawing/2014/main" id="{9D0C87DD-E725-B173-CC54-71479BF42189}"/>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40D6B0D6-E494-25C6-1890-28B97A83CD38}"/>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PLACE VALUE &amp; DECOMPOSITION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14514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BCD1-9139-AD4B-2368-D3494820D2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A2627B0-9436-A6DD-011E-46AA1B92F40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DB10ED4-DDBE-3CFD-78F2-320DE702D59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9DE6510-C3EF-BD25-6231-30AB3CDD9DB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2D1A417-2C62-AA01-9B77-9CBA67EDF51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5C5AF2D-6D1C-E77F-2C0E-28D915D60507}"/>
              </a:ext>
            </a:extLst>
          </p:cNvPr>
          <p:cNvSpPr>
            <a:spLocks noChangeArrowheads="1"/>
          </p:cNvSpPr>
          <p:nvPr/>
        </p:nvSpPr>
        <p:spPr bwMode="auto">
          <a:xfrm>
            <a:off x="729639" y="2121792"/>
            <a:ext cx="103073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17. Show a number less than 50 that is made with more ones than tens.</a:t>
            </a:r>
          </a:p>
        </p:txBody>
      </p:sp>
      <p:sp>
        <p:nvSpPr>
          <p:cNvPr id="2" name="Text Box 2">
            <a:extLst>
              <a:ext uri="{FF2B5EF4-FFF2-40B4-BE49-F238E27FC236}">
                <a16:creationId xmlns:a16="http://schemas.microsoft.com/office/drawing/2014/main" id="{783F5E6B-552D-4ED2-153F-FD2D31710C52}"/>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47B1C2EA-7B03-83FE-B22C-46B149C2EF9A}"/>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PLACE VALUE &amp; DECOMPOSITION</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29060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1C75-C0F0-C926-6B5A-3345F42D578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F6B7E45-2F17-D4C7-A0A4-690AC1BA741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F0A7CDA-3854-8D85-B9C7-FDCCBE275A2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350801D-8604-85BF-0E21-71892999230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09D4874-E966-9315-A9BF-EB25D06564E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02A3E1C-2EF2-715D-E353-7EB14DA8310C}"/>
              </a:ext>
            </a:extLst>
          </p:cNvPr>
          <p:cNvSpPr>
            <a:spLocks noChangeArrowheads="1"/>
          </p:cNvSpPr>
          <p:nvPr/>
        </p:nvSpPr>
        <p:spPr bwMode="auto">
          <a:xfrm>
            <a:off x="660921" y="2211868"/>
            <a:ext cx="1047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List the odd numbers in order starting at 1 and ending at 19.</a:t>
            </a:r>
          </a:p>
        </p:txBody>
      </p:sp>
      <p:sp>
        <p:nvSpPr>
          <p:cNvPr id="2" name="Text Box 2">
            <a:extLst>
              <a:ext uri="{FF2B5EF4-FFF2-40B4-BE49-F238E27FC236}">
                <a16:creationId xmlns:a16="http://schemas.microsoft.com/office/drawing/2014/main" id="{6D5BB72C-1C7C-D34E-EC09-029EAA9CDF1F}"/>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0D2A647-E812-8696-75DA-711BE8A82E7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4064352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01BBB-D90D-52D4-51E4-2B265BB6823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893C86-8055-C757-4276-769AC39CE26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2963AB2-E5EF-BFDF-56B4-D88C831C5DB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02A576C-D5C4-35EF-BA0A-8719A868326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45FC0CB-5C9E-BCDA-E869-744E967B76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42A0593-B83D-3D34-8920-473514899F07}"/>
              </a:ext>
            </a:extLst>
          </p:cNvPr>
          <p:cNvSpPr>
            <a:spLocks noChangeArrowheads="1"/>
          </p:cNvSpPr>
          <p:nvPr/>
        </p:nvSpPr>
        <p:spPr bwMode="auto">
          <a:xfrm>
            <a:off x="660921" y="2211868"/>
            <a:ext cx="1047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Is 39 an even or odd number? How do you know?</a:t>
            </a:r>
          </a:p>
        </p:txBody>
      </p:sp>
      <p:sp>
        <p:nvSpPr>
          <p:cNvPr id="2" name="Text Box 2">
            <a:extLst>
              <a:ext uri="{FF2B5EF4-FFF2-40B4-BE49-F238E27FC236}">
                <a16:creationId xmlns:a16="http://schemas.microsoft.com/office/drawing/2014/main" id="{B3CF28B5-0DF2-F981-09EB-9F13F96A6572}"/>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8F0A6A0B-C673-C0A0-A166-B0BA22A94521}"/>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213668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120AB-3095-D18A-87EF-15851A6E6F2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F6F1E8F-E081-1058-1585-8394947F939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484F019-E277-CD16-8E28-3EBAD0E483B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0230F45-9DA5-AA39-7CF8-83CFABCC86E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8A4C11C-A191-5E14-1618-2A3AC4B3FF1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3186E6D-EF62-D1B4-8546-6C4CACDC8058}"/>
              </a:ext>
            </a:extLst>
          </p:cNvPr>
          <p:cNvSpPr>
            <a:spLocks noChangeArrowheads="1"/>
          </p:cNvSpPr>
          <p:nvPr/>
        </p:nvSpPr>
        <p:spPr bwMode="auto">
          <a:xfrm>
            <a:off x="644878" y="2054904"/>
            <a:ext cx="10484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A skip-counting pattern is: 15, _______, 25, 30. </a:t>
            </a:r>
          </a:p>
          <a:p>
            <a:r>
              <a:rPr lang="en-CA" sz="2800" dirty="0"/>
              <a:t>Fill in the blank. </a:t>
            </a:r>
          </a:p>
        </p:txBody>
      </p:sp>
      <p:sp>
        <p:nvSpPr>
          <p:cNvPr id="3" name="Text Box 2">
            <a:extLst>
              <a:ext uri="{FF2B5EF4-FFF2-40B4-BE49-F238E27FC236}">
                <a16:creationId xmlns:a16="http://schemas.microsoft.com/office/drawing/2014/main" id="{5248EBC7-BD33-488B-433B-0F04A0D8ADBC}"/>
              </a:ext>
            </a:extLst>
          </p:cNvPr>
          <p:cNvSpPr txBox="1"/>
          <p:nvPr/>
        </p:nvSpPr>
        <p:spPr>
          <a:xfrm>
            <a:off x="6096001" y="345888"/>
            <a:ext cx="5811790"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4521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6776-0531-8EFB-2CCE-9A602E0F09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0BD3264-0558-232A-B465-3CFFB41C90B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C2E6F26-B963-2CFB-2FC2-5BFDCFC2B01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7BBD2D8-D073-8F1A-AB90-C892994CAE0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9E606CB-ACA6-3BE9-D7F1-C3F7F317216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8240F9C-329E-406C-6C95-85EC0CB08230}"/>
              </a:ext>
            </a:extLst>
          </p:cNvPr>
          <p:cNvSpPr>
            <a:spLocks noChangeArrowheads="1"/>
          </p:cNvSpPr>
          <p:nvPr/>
        </p:nvSpPr>
        <p:spPr bwMode="auto">
          <a:xfrm>
            <a:off x="660921" y="2009490"/>
            <a:ext cx="10472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Circle all the even numbers: </a:t>
            </a:r>
          </a:p>
          <a:p>
            <a:r>
              <a:rPr lang="en-CA" sz="2800" dirty="0"/>
              <a:t> </a:t>
            </a:r>
          </a:p>
          <a:p>
            <a:r>
              <a:rPr lang="en-CA" sz="4000" dirty="0"/>
              <a:t>18,  35,  42,  67,  50</a:t>
            </a:r>
          </a:p>
        </p:txBody>
      </p:sp>
      <p:sp>
        <p:nvSpPr>
          <p:cNvPr id="2" name="Text Box 2">
            <a:extLst>
              <a:ext uri="{FF2B5EF4-FFF2-40B4-BE49-F238E27FC236}">
                <a16:creationId xmlns:a16="http://schemas.microsoft.com/office/drawing/2014/main" id="{5B837935-19EF-55C1-75D2-40A59E4B5875}"/>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E8BF642C-4485-B443-9C40-05EB92B345BB}"/>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380870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629A9-AA09-3549-5B43-559DCD50682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A8ADDE9-41F8-79EB-8033-10F799AEE99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3FB026B-DC6D-7032-0F80-69C87472457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49A6395-1EE1-8DCB-92CE-6ED46C0979A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2CD9503-4452-CD2B-E89E-6DBA47914C0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AD3F858-5E87-6DE4-64F1-F31277F6BC46}"/>
              </a:ext>
            </a:extLst>
          </p:cNvPr>
          <p:cNvSpPr>
            <a:spLocks noChangeArrowheads="1"/>
          </p:cNvSpPr>
          <p:nvPr/>
        </p:nvSpPr>
        <p:spPr bwMode="auto">
          <a:xfrm>
            <a:off x="660921" y="2163741"/>
            <a:ext cx="1047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What is the next odd number after 71? </a:t>
            </a:r>
          </a:p>
        </p:txBody>
      </p:sp>
      <p:sp>
        <p:nvSpPr>
          <p:cNvPr id="2" name="Text Box 2">
            <a:extLst>
              <a:ext uri="{FF2B5EF4-FFF2-40B4-BE49-F238E27FC236}">
                <a16:creationId xmlns:a16="http://schemas.microsoft.com/office/drawing/2014/main" id="{A0CC4A14-60AA-ABC2-70DA-67926C2195F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0F5CCA5F-9996-AFCE-D458-E17BF8F2BC3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1874012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82704-7ED7-C0FA-4C70-457B33989D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5BBE4B-59BC-CB50-4965-9C31577A6264}"/>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0B45396-8900-5A07-4865-66374C56FA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11C818D-8387-C827-DD6D-6D3E3696118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790F627-022A-C9FA-6B64-2E438329AE6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57E2058-822E-D53D-7B81-AB13716E1B77}"/>
              </a:ext>
            </a:extLst>
          </p:cNvPr>
          <p:cNvSpPr>
            <a:spLocks noChangeArrowheads="1"/>
          </p:cNvSpPr>
          <p:nvPr/>
        </p:nvSpPr>
        <p:spPr bwMode="auto">
          <a:xfrm>
            <a:off x="660921" y="2163741"/>
            <a:ext cx="1047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Is the sum of two odd numbers always odd? Try 5 + 7.</a:t>
            </a:r>
          </a:p>
        </p:txBody>
      </p:sp>
      <p:sp>
        <p:nvSpPr>
          <p:cNvPr id="2" name="Text Box 2">
            <a:extLst>
              <a:ext uri="{FF2B5EF4-FFF2-40B4-BE49-F238E27FC236}">
                <a16:creationId xmlns:a16="http://schemas.microsoft.com/office/drawing/2014/main" id="{D1BACFA6-CA44-C198-F40E-315AC895B22F}"/>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538D7107-0C1B-B9D3-6578-57A3320585EC}"/>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3954640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CA11-5143-ADA3-E5CC-994D3B20AFA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6FEE04-996A-16DA-A182-CD55B766E39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02CF6F8-ACAB-C852-8E23-7680728BCB8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596E4A8-2B4A-335F-CFDF-69BA37BC5E5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9748868-82DB-3855-F20E-DF63088B763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D0C6B78-B20F-6D23-FF05-8B7F174B1D76}"/>
              </a:ext>
            </a:extLst>
          </p:cNvPr>
          <p:cNvSpPr>
            <a:spLocks noChangeArrowheads="1"/>
          </p:cNvSpPr>
          <p:nvPr/>
        </p:nvSpPr>
        <p:spPr bwMode="auto">
          <a:xfrm>
            <a:off x="660921" y="1964520"/>
            <a:ext cx="104723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Which number is not like the others? (Hint: even or odd)</a:t>
            </a:r>
          </a:p>
          <a:p>
            <a:r>
              <a:rPr lang="en-CA" sz="2800" dirty="0"/>
              <a:t> </a:t>
            </a:r>
            <a:br>
              <a:rPr lang="en-CA" sz="2800" dirty="0"/>
            </a:br>
            <a:r>
              <a:rPr lang="en-CA" sz="4000" dirty="0"/>
              <a:t>26,  44,  53,  88</a:t>
            </a:r>
          </a:p>
        </p:txBody>
      </p:sp>
      <p:sp>
        <p:nvSpPr>
          <p:cNvPr id="2" name="Text Box 2">
            <a:extLst>
              <a:ext uri="{FF2B5EF4-FFF2-40B4-BE49-F238E27FC236}">
                <a16:creationId xmlns:a16="http://schemas.microsoft.com/office/drawing/2014/main" id="{C26BA86A-4747-CE44-F8F3-A8A1EB77F102}"/>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E123B2CE-E127-84FA-025C-F28CA355EFC4}"/>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2468441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7FFD-9578-C5FB-1A82-B32FA641487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1A903F5-7BB0-1233-D0E7-61C03C6BA9B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8CCD182-BAA8-EEC7-101E-825A0EA36C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1D6908E-14E0-335B-5D4F-DCEF1BDA8A9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D6222F3-A594-0E87-BF7F-672EC651C0C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1714B14-8F66-1BF2-4772-7FD81F0EF68E}"/>
              </a:ext>
            </a:extLst>
          </p:cNvPr>
          <p:cNvSpPr>
            <a:spLocks noChangeArrowheads="1"/>
          </p:cNvSpPr>
          <p:nvPr/>
        </p:nvSpPr>
        <p:spPr bwMode="auto">
          <a:xfrm>
            <a:off x="660921" y="2056853"/>
            <a:ext cx="104723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I have a number between 40 and 50. It is even. The digit in the tens place is the same as in the ones place. </a:t>
            </a:r>
          </a:p>
          <a:p>
            <a:r>
              <a:rPr lang="en-CA" sz="2800" dirty="0"/>
              <a:t>What is the number?</a:t>
            </a:r>
          </a:p>
        </p:txBody>
      </p:sp>
      <p:sp>
        <p:nvSpPr>
          <p:cNvPr id="2" name="Text Box 2">
            <a:extLst>
              <a:ext uri="{FF2B5EF4-FFF2-40B4-BE49-F238E27FC236}">
                <a16:creationId xmlns:a16="http://schemas.microsoft.com/office/drawing/2014/main" id="{F9D14CCC-BCA1-2E64-C43A-5F73B1AB3DC9}"/>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8CCD9AFF-BE0E-A70D-C940-0FED25A3EED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CLOSED QUESTIONS: EVEN AND ODD</a:t>
            </a:r>
          </a:p>
        </p:txBody>
      </p:sp>
    </p:spTree>
    <p:extLst>
      <p:ext uri="{BB962C8B-B14F-4D97-AF65-F5344CB8AC3E}">
        <p14:creationId xmlns:p14="http://schemas.microsoft.com/office/powerpoint/2010/main" val="72787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97B5-5ED0-4052-3BDA-1F813E1FAD8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769F6B0-C00E-A9FA-EB57-9D0C421E493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F561BCD-1532-7D6A-156A-022745E76D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8C4C19D-DB20-0469-9563-2C75B7ABD8A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726B0A-D200-1092-98F2-6A46CA667A6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760847EE-E5E5-5CD4-12BC-B1DBBB6B03BC}"/>
              </a:ext>
            </a:extLst>
          </p:cNvPr>
          <p:cNvSpPr>
            <a:spLocks noChangeArrowheads="1"/>
          </p:cNvSpPr>
          <p:nvPr/>
        </p:nvSpPr>
        <p:spPr bwMode="auto">
          <a:xfrm>
            <a:off x="781914" y="1964520"/>
            <a:ext cx="1030733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What happens when you add an even number and an odd number? Try some and explain.</a:t>
            </a:r>
            <a:br>
              <a:rPr lang="en-CA" sz="2800" dirty="0"/>
            </a:br>
            <a:r>
              <a:rPr lang="en-CA" sz="2800" dirty="0"/>
              <a:t> </a:t>
            </a:r>
          </a:p>
        </p:txBody>
      </p:sp>
      <p:sp>
        <p:nvSpPr>
          <p:cNvPr id="2" name="Text Box 2">
            <a:extLst>
              <a:ext uri="{FF2B5EF4-FFF2-40B4-BE49-F238E27FC236}">
                <a16:creationId xmlns:a16="http://schemas.microsoft.com/office/drawing/2014/main" id="{A4B7BFB0-E81A-7CFD-3D1E-A755119CCA6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BD250D11-D90E-FEF1-D4E9-8FD03A734533}"/>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8862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74C5-42EE-258D-01F8-9810082949B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65D55D3-6F14-46E1-2A5D-E1BDA038607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8C2D44C-F536-A0E5-303C-5AB169E44A6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A3297B9-9504-2D72-5209-EAB20B62321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8AC17D2-9E14-E24E-46AB-095A500C430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2E659C6-5D0F-3B0B-3C22-1655849ADFD1}"/>
              </a:ext>
            </a:extLst>
          </p:cNvPr>
          <p:cNvSpPr>
            <a:spLocks noChangeArrowheads="1"/>
          </p:cNvSpPr>
          <p:nvPr/>
        </p:nvSpPr>
        <p:spPr bwMode="auto">
          <a:xfrm>
            <a:off x="813998" y="2009490"/>
            <a:ext cx="1030733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9. What happens when you add an even and even? Odd and odd?</a:t>
            </a:r>
            <a:br>
              <a:rPr lang="en-CA" sz="2800" dirty="0"/>
            </a:br>
            <a:endParaRPr lang="en-CA" sz="2800" dirty="0"/>
          </a:p>
        </p:txBody>
      </p:sp>
      <p:sp>
        <p:nvSpPr>
          <p:cNvPr id="2" name="Text Box 2">
            <a:extLst>
              <a:ext uri="{FF2B5EF4-FFF2-40B4-BE49-F238E27FC236}">
                <a16:creationId xmlns:a16="http://schemas.microsoft.com/office/drawing/2014/main" id="{57759CBE-C568-BCDC-4879-0D26A8181CD1}"/>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58CF699D-373A-4836-6A2D-74A15D64DEC0}"/>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28880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6C46F-63E4-A9D8-D493-3D06552A0FC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9ED45CA-A139-D4F1-24A6-5AF941BDB5B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8CC46F0-8334-8811-13B0-4672D159FF9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B4C4E5-0CDE-06A0-3AAE-B717BE8E41E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EC1CBA7-7241-831E-8036-39F76B4A0EC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16070096-5CB8-20CA-4D9E-D22A9AE8B7C0}"/>
              </a:ext>
            </a:extLst>
          </p:cNvPr>
          <p:cNvSpPr>
            <a:spLocks noChangeArrowheads="1"/>
          </p:cNvSpPr>
          <p:nvPr/>
        </p:nvSpPr>
        <p:spPr bwMode="auto">
          <a:xfrm>
            <a:off x="765872" y="2213539"/>
            <a:ext cx="103073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10. Think of 3 odd numbers between 30 and 50. </a:t>
            </a:r>
          </a:p>
          <a:p>
            <a:r>
              <a:rPr lang="en-CA" sz="2800" dirty="0"/>
              <a:t>What do they have in common?</a:t>
            </a:r>
          </a:p>
        </p:txBody>
      </p:sp>
      <p:sp>
        <p:nvSpPr>
          <p:cNvPr id="2" name="Text Box 2">
            <a:extLst>
              <a:ext uri="{FF2B5EF4-FFF2-40B4-BE49-F238E27FC236}">
                <a16:creationId xmlns:a16="http://schemas.microsoft.com/office/drawing/2014/main" id="{A1B06FA9-40FD-C1FD-1AEC-E3E19350A16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B5D01CF-5170-44C1-EAAA-F7C29CCCFDAC}"/>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09936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042EA-8377-D3DA-BBE5-0F7FB7AD12A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E408CA5-0126-6D39-5F4D-A643382C599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784FD24-C485-4AD6-9AE0-532D01579CC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0960DF5-A8E3-1F88-EF7C-9114E984439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DD1DD6E-A5BE-E8B0-781E-3D9FDC5AB7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B4BB2201-A259-B871-C0A4-C2BD98B9AC1B}"/>
              </a:ext>
            </a:extLst>
          </p:cNvPr>
          <p:cNvSpPr>
            <a:spLocks noChangeArrowheads="1"/>
          </p:cNvSpPr>
          <p:nvPr/>
        </p:nvSpPr>
        <p:spPr bwMode="auto">
          <a:xfrm>
            <a:off x="765872" y="2204392"/>
            <a:ext cx="103073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11. Is 0 even or odd? Why do you think that?</a:t>
            </a:r>
          </a:p>
        </p:txBody>
      </p:sp>
      <p:sp>
        <p:nvSpPr>
          <p:cNvPr id="2" name="Text Box 2">
            <a:extLst>
              <a:ext uri="{FF2B5EF4-FFF2-40B4-BE49-F238E27FC236}">
                <a16:creationId xmlns:a16="http://schemas.microsoft.com/office/drawing/2014/main" id="{C6B3C615-9D47-E4A5-16C9-3DCD8116513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E44E6BDB-AC1E-7AE4-FDC0-976CCD84B25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0833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B2435-5477-1C75-8D9B-85A36DB80E4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00416A2-1326-095B-6051-C5A4FF567AF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D4EB3A5-871A-C2C0-5B5C-86BA668C069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477F11B-6BD6-5D3A-2A82-314B7D67B5F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B09EA68-411F-CC64-0606-C64478AB358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8FD137-B1E3-F529-DCDA-E6647F7966A5}"/>
              </a:ext>
            </a:extLst>
          </p:cNvPr>
          <p:cNvSpPr>
            <a:spLocks noChangeArrowheads="1"/>
          </p:cNvSpPr>
          <p:nvPr/>
        </p:nvSpPr>
        <p:spPr bwMode="auto">
          <a:xfrm>
            <a:off x="765872" y="2204392"/>
            <a:ext cx="103073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12. Can a number be both even and odd? Why or why not?</a:t>
            </a:r>
          </a:p>
        </p:txBody>
      </p:sp>
      <p:sp>
        <p:nvSpPr>
          <p:cNvPr id="2" name="Text Box 2">
            <a:extLst>
              <a:ext uri="{FF2B5EF4-FFF2-40B4-BE49-F238E27FC236}">
                <a16:creationId xmlns:a16="http://schemas.microsoft.com/office/drawing/2014/main" id="{92B1EE90-FE8B-E0B4-AF68-58A1EE97061C}"/>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C7E35D51-F7E6-4F3F-6579-0C9E84D3C71D}"/>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4832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7E73-1474-462B-098E-F8AE0AC26DB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7E35482-DBC3-6E3C-2EE2-D6100BF7394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A79BD83-7C74-DFDF-0E2E-BB371AE9FC7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6D3E0E2-5A23-6CAD-E65F-4AC921D7FC8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2F9052F-CB6B-1318-7BC4-6D13D77E91F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E265A0A-ECEF-FBD9-4EE5-D3C5C81FA23D}"/>
              </a:ext>
            </a:extLst>
          </p:cNvPr>
          <p:cNvSpPr>
            <a:spLocks noChangeArrowheads="1"/>
          </p:cNvSpPr>
          <p:nvPr/>
        </p:nvSpPr>
        <p:spPr bwMode="auto">
          <a:xfrm>
            <a:off x="644878" y="2054904"/>
            <a:ext cx="10484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Count backwards by 10s starting at 47. </a:t>
            </a:r>
          </a:p>
          <a:p>
            <a:r>
              <a:rPr lang="en-CA" sz="2800" dirty="0"/>
              <a:t>What are the next 4 numbers?</a:t>
            </a:r>
          </a:p>
        </p:txBody>
      </p:sp>
      <p:sp>
        <p:nvSpPr>
          <p:cNvPr id="7" name="Text Box 2">
            <a:extLst>
              <a:ext uri="{FF2B5EF4-FFF2-40B4-BE49-F238E27FC236}">
                <a16:creationId xmlns:a16="http://schemas.microsoft.com/office/drawing/2014/main" id="{98631AE7-43F2-EF68-2336-650878EB4663}"/>
              </a:ext>
            </a:extLst>
          </p:cNvPr>
          <p:cNvSpPr txBox="1"/>
          <p:nvPr/>
        </p:nvSpPr>
        <p:spPr>
          <a:xfrm>
            <a:off x="6096001" y="345888"/>
            <a:ext cx="5811790"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455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CA43-33E2-24E9-4B0D-8FF10453FA0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1DC8B5F-7909-AAC0-847A-28A9B6F8414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17BA28B-900A-8571-68D0-5A42BD8F903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31DE34-F303-ADA6-8E54-FF19F9F9CE3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F69A4EE-41C1-7ECA-8E50-5DBC1DF122E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DC1363A-8306-87A2-5BDC-149C647E33C0}"/>
              </a:ext>
            </a:extLst>
          </p:cNvPr>
          <p:cNvSpPr>
            <a:spLocks noChangeArrowheads="1"/>
          </p:cNvSpPr>
          <p:nvPr/>
        </p:nvSpPr>
        <p:spPr bwMode="auto">
          <a:xfrm>
            <a:off x="765872" y="2009490"/>
            <a:ext cx="103073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13. Which numbers between 1 and 20 are odd and make you think of something in nature?</a:t>
            </a:r>
          </a:p>
        </p:txBody>
      </p:sp>
      <p:sp>
        <p:nvSpPr>
          <p:cNvPr id="2" name="Text Box 2">
            <a:extLst>
              <a:ext uri="{FF2B5EF4-FFF2-40B4-BE49-F238E27FC236}">
                <a16:creationId xmlns:a16="http://schemas.microsoft.com/office/drawing/2014/main" id="{3676C73B-DC6E-52D2-09EB-62427666E32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02E8DA05-D44D-F1D0-16BF-DACABED0BBBE}"/>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8889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379A1-A6FB-4512-8232-1F9D354C515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D6E416-BB8E-6D73-6869-A27AFDD2338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0E9EBE1-A563-DD1D-6291-E6B348B1EB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16041E8-CD5D-9BC7-2B82-375E2F702F8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710FE4B-93D6-8D63-47FD-13EA46B9D10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574F4B6-8C24-ED57-8201-0214137B21AA}"/>
              </a:ext>
            </a:extLst>
          </p:cNvPr>
          <p:cNvSpPr>
            <a:spLocks noChangeArrowheads="1"/>
          </p:cNvSpPr>
          <p:nvPr/>
        </p:nvSpPr>
        <p:spPr bwMode="auto">
          <a:xfrm>
            <a:off x="765872" y="2185953"/>
            <a:ext cx="95331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14.  I’m thinking of a number. It has 6 tens. The ones digit is odd. What could it be?</a:t>
            </a:r>
          </a:p>
        </p:txBody>
      </p:sp>
      <p:sp>
        <p:nvSpPr>
          <p:cNvPr id="2" name="Text Box 2">
            <a:extLst>
              <a:ext uri="{FF2B5EF4-FFF2-40B4-BE49-F238E27FC236}">
                <a16:creationId xmlns:a16="http://schemas.microsoft.com/office/drawing/2014/main" id="{D83074E8-9D53-8175-C3C6-56F5F7F1C68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45F3E33-72E2-0557-B949-089C121041E2}"/>
              </a:ext>
            </a:extLst>
          </p:cNvPr>
          <p:cNvSpPr txBox="1"/>
          <p:nvPr/>
        </p:nvSpPr>
        <p:spPr>
          <a:xfrm>
            <a:off x="5321509" y="345446"/>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465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B5AF-F3A0-5134-428B-894BDE4F4A0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B869FE8-6F86-F1A5-D44B-1EB25DCCB68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9ECA9AD-3E3E-84A3-0D57-55AC04139CE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0F59865-D421-ECC6-A79A-82A7D2E300F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A8B2590-0BEC-BC6C-F42F-E839055DF5E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EB61102-3D21-21DA-E989-F14200F8C572}"/>
              </a:ext>
            </a:extLst>
          </p:cNvPr>
          <p:cNvSpPr>
            <a:spLocks noChangeArrowheads="1"/>
          </p:cNvSpPr>
          <p:nvPr/>
        </p:nvSpPr>
        <p:spPr bwMode="auto">
          <a:xfrm>
            <a:off x="765872" y="2185953"/>
            <a:ext cx="95331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15.  I’m thinking of a number. It has 6 tens. The ones digit is odd. What could it be?</a:t>
            </a:r>
          </a:p>
        </p:txBody>
      </p:sp>
      <p:sp>
        <p:nvSpPr>
          <p:cNvPr id="2" name="Text Box 2">
            <a:extLst>
              <a:ext uri="{FF2B5EF4-FFF2-40B4-BE49-F238E27FC236}">
                <a16:creationId xmlns:a16="http://schemas.microsoft.com/office/drawing/2014/main" id="{90232B1F-E8A5-EEE5-EEC9-710E80DEAC7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3DFA2789-9C9E-0BC3-30CA-57332F2DC7C6}"/>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EVEN &amp; ODD</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5622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C158855-2F8D-28FA-68D1-C4D252FF0AE8}"/>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187EBD70-67B3-FC86-8785-20ECF89FF306}"/>
              </a:ext>
            </a:extLst>
          </p:cNvPr>
          <p:cNvSpPr txBox="1"/>
          <p:nvPr/>
        </p:nvSpPr>
        <p:spPr>
          <a:xfrm>
            <a:off x="1966210" y="2344845"/>
            <a:ext cx="8259580"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2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COMPUTATIONAL FLUENCY</a:t>
            </a:r>
          </a:p>
        </p:txBody>
      </p:sp>
      <p:grpSp>
        <p:nvGrpSpPr>
          <p:cNvPr id="3" name="Group 2">
            <a:extLst>
              <a:ext uri="{FF2B5EF4-FFF2-40B4-BE49-F238E27FC236}">
                <a16:creationId xmlns:a16="http://schemas.microsoft.com/office/drawing/2014/main" id="{D7687BF3-ECA1-5D32-D20D-D1E0032C4CDA}"/>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CBFC7F85-D757-1D1F-F07B-722E73493C44}"/>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5705CE15-2406-5B91-6F3A-3E9D6E6B7906}"/>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0CFDE441-D26B-EE15-6A97-9FFF163C1D4C}"/>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1590569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9F74-BC01-21A3-28F2-2A38E557CC9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FED1C8-84E4-321C-E71D-5E5A7F4D094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39C7FFEE-D830-98FB-2C3C-74970A1A06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F9020B6-39C0-53E1-F223-FB8B236D0A9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ED049D-D524-FF28-81DB-F07B5BDD420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A0D74ED-6852-B2BF-5B0C-A0227B6C950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DF13A138-6005-2095-AE09-A20700BA705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7889" name="Picture 15" descr="A group of white circles with black lines&#10;&#10;AI-generated content may be incorrect.">
            <a:extLst>
              <a:ext uri="{FF2B5EF4-FFF2-40B4-BE49-F238E27FC236}">
                <a16:creationId xmlns:a16="http://schemas.microsoft.com/office/drawing/2014/main" id="{1819E592-F915-A184-6404-7B237EA72D3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76864" y="3763300"/>
            <a:ext cx="1515804" cy="1548055"/>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16" descr="A black and white bag with a number&#10;&#10;AI-generated content may be incorrect.">
            <a:extLst>
              <a:ext uri="{FF2B5EF4-FFF2-40B4-BE49-F238E27FC236}">
                <a16:creationId xmlns:a16="http://schemas.microsoft.com/office/drawing/2014/main" id="{A72FF3C5-7E89-37D3-3882-F1EB05259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301" y="3131495"/>
            <a:ext cx="2323288" cy="2811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EA4475-9BC8-82DE-164B-1427112647F9}"/>
              </a:ext>
            </a:extLst>
          </p:cNvPr>
          <p:cNvSpPr>
            <a:spLocks noChangeArrowheads="1"/>
          </p:cNvSpPr>
          <p:nvPr/>
        </p:nvSpPr>
        <p:spPr bwMode="auto">
          <a:xfrm>
            <a:off x="861608" y="1849409"/>
            <a:ext cx="103839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1. Seven marbles are in the bag. Three marbles are next to the bag. How many marbles are there all together?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46180643-098E-23F6-7510-68A55DED9029}"/>
              </a:ext>
            </a:extLst>
          </p:cNvPr>
          <p:cNvSpPr>
            <a:spLocks noChangeArrowheads="1"/>
          </p:cNvSpPr>
          <p:nvPr/>
        </p:nvSpPr>
        <p:spPr bwMode="auto">
          <a:xfrm>
            <a:off x="1419726" y="26549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CA" altLang="en-US" sz="13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C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505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27D0-0C03-B9A6-0B3B-C3E8A2D0DB4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36FA8C2-12AA-94F4-DFD2-E53DDAEACEC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0A61E65-E7B0-62DB-C3E2-51B12436F8B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EE4B53B-3EDB-329C-18C7-4FB1ADDF7E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15EA85F-EC19-B300-8C61-9A6ACF72474C}"/>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01FDEE8-0CA0-77D0-ABD8-8B9975793937}"/>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23BC881-56C9-A0F9-3CEA-169E68D779C6}"/>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4E403AC-B44E-6905-1AA9-5F31167F545D}"/>
              </a:ext>
            </a:extLst>
          </p:cNvPr>
          <p:cNvSpPr>
            <a:spLocks noChangeArrowheads="1"/>
          </p:cNvSpPr>
          <p:nvPr/>
        </p:nvSpPr>
        <p:spPr bwMode="auto">
          <a:xfrm>
            <a:off x="623314" y="1752315"/>
            <a:ext cx="103839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2. Use near doubles to add. Show your thinking. </a:t>
            </a:r>
          </a:p>
        </p:txBody>
      </p:sp>
      <p:graphicFrame>
        <p:nvGraphicFramePr>
          <p:cNvPr id="12" name="Table 11">
            <a:extLst>
              <a:ext uri="{FF2B5EF4-FFF2-40B4-BE49-F238E27FC236}">
                <a16:creationId xmlns:a16="http://schemas.microsoft.com/office/drawing/2014/main" id="{5022FB1F-BAC9-A7C3-E0D5-CD245943D6D7}"/>
              </a:ext>
            </a:extLst>
          </p:cNvPr>
          <p:cNvGraphicFramePr>
            <a:graphicFrameLocks noGrp="1"/>
          </p:cNvGraphicFramePr>
          <p:nvPr>
            <p:extLst>
              <p:ext uri="{D42A27DB-BD31-4B8C-83A1-F6EECF244321}">
                <p14:modId xmlns:p14="http://schemas.microsoft.com/office/powerpoint/2010/main" val="147989718"/>
              </p:ext>
            </p:extLst>
          </p:nvPr>
        </p:nvGraphicFramePr>
        <p:xfrm>
          <a:off x="894814" y="2351869"/>
          <a:ext cx="10112408" cy="3890199"/>
        </p:xfrm>
        <a:graphic>
          <a:graphicData uri="http://schemas.openxmlformats.org/drawingml/2006/table">
            <a:tbl>
              <a:tblPr firstRow="1" firstCol="1" bandRow="1">
                <a:tableStyleId>{5C22544A-7EE6-4342-B048-85BDC9FD1C3A}</a:tableStyleId>
              </a:tblPr>
              <a:tblGrid>
                <a:gridCol w="5056204">
                  <a:extLst>
                    <a:ext uri="{9D8B030D-6E8A-4147-A177-3AD203B41FA5}">
                      <a16:colId xmlns:a16="http://schemas.microsoft.com/office/drawing/2014/main" val="3249590278"/>
                    </a:ext>
                  </a:extLst>
                </a:gridCol>
                <a:gridCol w="5056204">
                  <a:extLst>
                    <a:ext uri="{9D8B030D-6E8A-4147-A177-3AD203B41FA5}">
                      <a16:colId xmlns:a16="http://schemas.microsoft.com/office/drawing/2014/main" val="1914774051"/>
                    </a:ext>
                  </a:extLst>
                </a:gridCol>
              </a:tblGrid>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 6 + 7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b. 9 + 8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212985"/>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 4 + 6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 7 + 8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22987"/>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 5 + 6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 3 + 5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897437"/>
                  </a:ext>
                </a:extLst>
              </a:tr>
            </a:tbl>
          </a:graphicData>
        </a:graphic>
      </p:graphicFrame>
    </p:spTree>
    <p:extLst>
      <p:ext uri="{BB962C8B-B14F-4D97-AF65-F5344CB8AC3E}">
        <p14:creationId xmlns:p14="http://schemas.microsoft.com/office/powerpoint/2010/main" val="3080271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916F-E2EF-3365-0A8B-446A4DA8AB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26B2DA7-1B31-0039-8368-6D63B88E345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A078CF6-2988-F1B1-BDDE-141CE20BA5E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412D8D3-50B1-8BFD-32A4-BE84E077656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2E3281E-21E7-8D9C-9BA6-3387A1644854}"/>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C09DB05-8788-9622-4F7A-641B28E6851C}"/>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8BC852A-12A6-8CA7-CD6E-11E8264714C1}"/>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D8FEBEB-8B8A-BB87-D3DD-691D9A847182}"/>
              </a:ext>
            </a:extLst>
          </p:cNvPr>
          <p:cNvSpPr>
            <a:spLocks noChangeArrowheads="1"/>
          </p:cNvSpPr>
          <p:nvPr/>
        </p:nvSpPr>
        <p:spPr bwMode="auto">
          <a:xfrm>
            <a:off x="623314" y="1752315"/>
            <a:ext cx="103839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3. Use 10 to add. Show your thinking. </a:t>
            </a:r>
          </a:p>
        </p:txBody>
      </p:sp>
      <p:graphicFrame>
        <p:nvGraphicFramePr>
          <p:cNvPr id="12" name="Table 11">
            <a:extLst>
              <a:ext uri="{FF2B5EF4-FFF2-40B4-BE49-F238E27FC236}">
                <a16:creationId xmlns:a16="http://schemas.microsoft.com/office/drawing/2014/main" id="{C25FE9B5-FB02-C63D-2B9D-F7943CC566CD}"/>
              </a:ext>
            </a:extLst>
          </p:cNvPr>
          <p:cNvGraphicFramePr>
            <a:graphicFrameLocks noGrp="1"/>
          </p:cNvGraphicFramePr>
          <p:nvPr>
            <p:extLst>
              <p:ext uri="{D42A27DB-BD31-4B8C-83A1-F6EECF244321}">
                <p14:modId xmlns:p14="http://schemas.microsoft.com/office/powerpoint/2010/main" val="2813653536"/>
              </p:ext>
            </p:extLst>
          </p:nvPr>
        </p:nvGraphicFramePr>
        <p:xfrm>
          <a:off x="894814" y="2351869"/>
          <a:ext cx="10112408" cy="3890199"/>
        </p:xfrm>
        <a:graphic>
          <a:graphicData uri="http://schemas.openxmlformats.org/drawingml/2006/table">
            <a:tbl>
              <a:tblPr firstRow="1" firstCol="1" bandRow="1">
                <a:tableStyleId>{5C22544A-7EE6-4342-B048-85BDC9FD1C3A}</a:tableStyleId>
              </a:tblPr>
              <a:tblGrid>
                <a:gridCol w="5056204">
                  <a:extLst>
                    <a:ext uri="{9D8B030D-6E8A-4147-A177-3AD203B41FA5}">
                      <a16:colId xmlns:a16="http://schemas.microsoft.com/office/drawing/2014/main" val="3249590278"/>
                    </a:ext>
                  </a:extLst>
                </a:gridCol>
                <a:gridCol w="5056204">
                  <a:extLst>
                    <a:ext uri="{9D8B030D-6E8A-4147-A177-3AD203B41FA5}">
                      <a16:colId xmlns:a16="http://schemas.microsoft.com/office/drawing/2014/main" val="1914774051"/>
                    </a:ext>
                  </a:extLst>
                </a:gridCol>
              </a:tblGrid>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 9 + 7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b. 9 + 8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212985"/>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 8 + 6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 7 + 8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22987"/>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 5 + 9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200"/>
                        </a:spcAft>
                        <a:buNone/>
                      </a:pP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 8 + 5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897437"/>
                  </a:ext>
                </a:extLst>
              </a:tr>
            </a:tbl>
          </a:graphicData>
        </a:graphic>
      </p:graphicFrame>
    </p:spTree>
    <p:extLst>
      <p:ext uri="{BB962C8B-B14F-4D97-AF65-F5344CB8AC3E}">
        <p14:creationId xmlns:p14="http://schemas.microsoft.com/office/powerpoint/2010/main" val="247103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0885E-28CA-896B-C63E-9A9B7FE6DB2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C49286A-B3DB-E356-A55B-23BD9F6ACE8A}"/>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443E13F-01B4-609F-9664-D29CE6BF93A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1F1C9CB-20A6-39E2-C955-6370C1572CE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D7258F-4966-809C-034A-FB98B56F6E5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67B3E2F-AD06-BBF9-0814-FDEFB38EE13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37072EA9-2D8B-9738-22E7-2893F01AE9BF}"/>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2FAA419-20AF-F1BD-3144-A5957ACDB2EA}"/>
              </a:ext>
            </a:extLst>
          </p:cNvPr>
          <p:cNvSpPr>
            <a:spLocks noChangeArrowheads="1"/>
          </p:cNvSpPr>
          <p:nvPr/>
        </p:nvSpPr>
        <p:spPr bwMode="auto">
          <a:xfrm>
            <a:off x="623314" y="1752315"/>
            <a:ext cx="103839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4. Use 10 to subtract. Show your thinking. </a:t>
            </a:r>
          </a:p>
        </p:txBody>
      </p:sp>
      <p:graphicFrame>
        <p:nvGraphicFramePr>
          <p:cNvPr id="12" name="Table 11">
            <a:extLst>
              <a:ext uri="{FF2B5EF4-FFF2-40B4-BE49-F238E27FC236}">
                <a16:creationId xmlns:a16="http://schemas.microsoft.com/office/drawing/2014/main" id="{5D8AA259-395E-A297-B94E-07B27E90C3AF}"/>
              </a:ext>
            </a:extLst>
          </p:cNvPr>
          <p:cNvGraphicFramePr>
            <a:graphicFrameLocks noGrp="1"/>
          </p:cNvGraphicFramePr>
          <p:nvPr>
            <p:extLst>
              <p:ext uri="{D42A27DB-BD31-4B8C-83A1-F6EECF244321}">
                <p14:modId xmlns:p14="http://schemas.microsoft.com/office/powerpoint/2010/main" val="1131218715"/>
              </p:ext>
            </p:extLst>
          </p:nvPr>
        </p:nvGraphicFramePr>
        <p:xfrm>
          <a:off x="894814" y="2351869"/>
          <a:ext cx="10112408" cy="3890199"/>
        </p:xfrm>
        <a:graphic>
          <a:graphicData uri="http://schemas.openxmlformats.org/drawingml/2006/table">
            <a:tbl>
              <a:tblPr firstRow="1" firstCol="1" bandRow="1">
                <a:tableStyleId>{5C22544A-7EE6-4342-B048-85BDC9FD1C3A}</a:tableStyleId>
              </a:tblPr>
              <a:tblGrid>
                <a:gridCol w="5056204">
                  <a:extLst>
                    <a:ext uri="{9D8B030D-6E8A-4147-A177-3AD203B41FA5}">
                      <a16:colId xmlns:a16="http://schemas.microsoft.com/office/drawing/2014/main" val="3249590278"/>
                    </a:ext>
                  </a:extLst>
                </a:gridCol>
                <a:gridCol w="5056204">
                  <a:extLst>
                    <a:ext uri="{9D8B030D-6E8A-4147-A177-3AD203B41FA5}">
                      <a16:colId xmlns:a16="http://schemas.microsoft.com/office/drawing/2014/main" val="1914774051"/>
                    </a:ext>
                  </a:extLst>
                </a:gridCol>
              </a:tblGrid>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 12 - 5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a:solidFill>
                            <a:srgbClr val="000000"/>
                          </a:solidFill>
                          <a:effectLst/>
                          <a:latin typeface="Aptos" panose="020B0004020202020204" pitchFamily="34" charset="0"/>
                          <a:ea typeface="Times New Roman" panose="02020603050405020304" pitchFamily="18" charset="0"/>
                          <a:cs typeface="Arial" panose="020B0604020202020204" pitchFamily="34" charset="0"/>
                        </a:rPr>
                        <a:t>b) 11 - 8 =</a:t>
                      </a:r>
                      <a:endParaRPr lang="en-CA" sz="3000" b="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212985"/>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 14 – 6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 15 -  8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22987"/>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 17 – 9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 12 – 3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897437"/>
                  </a:ext>
                </a:extLst>
              </a:tr>
            </a:tbl>
          </a:graphicData>
        </a:graphic>
      </p:graphicFrame>
    </p:spTree>
    <p:extLst>
      <p:ext uri="{BB962C8B-B14F-4D97-AF65-F5344CB8AC3E}">
        <p14:creationId xmlns:p14="http://schemas.microsoft.com/office/powerpoint/2010/main" val="238436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11E26-A890-CBC7-205D-044E78465AE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4943995-6351-C22B-DE65-7A5E5C6E957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0E0B837-EA08-48CB-CB4E-BCC26BBCC3D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827F57D-2E9C-80AE-888C-9D959F98F71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E79BCF2-7B0D-3D09-5BA7-96DF8C5C17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7907814-256F-0B35-08E1-65A1332C01E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B1DEF2F5-A6D3-CC3B-16B5-826B1D077058}"/>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3A0E895-A45B-3A43-E9CC-24C24FABD9EB}"/>
              </a:ext>
            </a:extLst>
          </p:cNvPr>
          <p:cNvSpPr>
            <a:spLocks noChangeArrowheads="1"/>
          </p:cNvSpPr>
          <p:nvPr/>
        </p:nvSpPr>
        <p:spPr bwMode="auto">
          <a:xfrm>
            <a:off x="623314" y="1752315"/>
            <a:ext cx="103839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5. Subtract by breaking apart numbers. Show your thinking. </a:t>
            </a:r>
          </a:p>
        </p:txBody>
      </p:sp>
      <p:graphicFrame>
        <p:nvGraphicFramePr>
          <p:cNvPr id="12" name="Table 11">
            <a:extLst>
              <a:ext uri="{FF2B5EF4-FFF2-40B4-BE49-F238E27FC236}">
                <a16:creationId xmlns:a16="http://schemas.microsoft.com/office/drawing/2014/main" id="{16F1E57F-7219-6AE6-1CD8-77C7BDA8E204}"/>
              </a:ext>
            </a:extLst>
          </p:cNvPr>
          <p:cNvGraphicFramePr>
            <a:graphicFrameLocks noGrp="1"/>
          </p:cNvGraphicFramePr>
          <p:nvPr>
            <p:extLst>
              <p:ext uri="{D42A27DB-BD31-4B8C-83A1-F6EECF244321}">
                <p14:modId xmlns:p14="http://schemas.microsoft.com/office/powerpoint/2010/main" val="2522382560"/>
              </p:ext>
            </p:extLst>
          </p:nvPr>
        </p:nvGraphicFramePr>
        <p:xfrm>
          <a:off x="894814" y="2351869"/>
          <a:ext cx="10112408" cy="3890199"/>
        </p:xfrm>
        <a:graphic>
          <a:graphicData uri="http://schemas.openxmlformats.org/drawingml/2006/table">
            <a:tbl>
              <a:tblPr firstRow="1" firstCol="1" bandRow="1">
                <a:tableStyleId>{5C22544A-7EE6-4342-B048-85BDC9FD1C3A}</a:tableStyleId>
              </a:tblPr>
              <a:tblGrid>
                <a:gridCol w="5056204">
                  <a:extLst>
                    <a:ext uri="{9D8B030D-6E8A-4147-A177-3AD203B41FA5}">
                      <a16:colId xmlns:a16="http://schemas.microsoft.com/office/drawing/2014/main" val="3249590278"/>
                    </a:ext>
                  </a:extLst>
                </a:gridCol>
                <a:gridCol w="5056204">
                  <a:extLst>
                    <a:ext uri="{9D8B030D-6E8A-4147-A177-3AD203B41FA5}">
                      <a16:colId xmlns:a16="http://schemas.microsoft.com/office/drawing/2014/main" val="1914774051"/>
                    </a:ext>
                  </a:extLst>
                </a:gridCol>
              </a:tblGrid>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 19 - 5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a:solidFill>
                            <a:srgbClr val="000000"/>
                          </a:solidFill>
                          <a:effectLst/>
                          <a:latin typeface="Aptos" panose="020B0004020202020204" pitchFamily="34" charset="0"/>
                          <a:ea typeface="Times New Roman" panose="02020603050405020304" pitchFamily="18" charset="0"/>
                          <a:cs typeface="Arial" panose="020B0604020202020204" pitchFamily="34" charset="0"/>
                        </a:rPr>
                        <a:t>b) 18 - 13 =</a:t>
                      </a:r>
                      <a:endParaRPr lang="en-CA" sz="3000" b="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3000" b="0" kern="0">
                          <a:effectLst/>
                          <a:latin typeface="Aptos" panose="020B0004020202020204" pitchFamily="34" charset="0"/>
                          <a:ea typeface="Times New Roman" panose="02020603050405020304" pitchFamily="18" charset="0"/>
                          <a:cs typeface="Times New Roman" panose="02020603050405020304" pitchFamily="18" charset="0"/>
                        </a:rPr>
                        <a:t> </a:t>
                      </a:r>
                      <a:endParaRPr lang="en-CA" sz="3000" b="0" kern="10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212985"/>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 14 – 6 =</a:t>
                      </a:r>
                      <a:br>
                        <a:rPr lang="en-CA" sz="3000" b="0" kern="0" dirty="0">
                          <a:effectLst/>
                          <a:latin typeface="Aptos" panose="020B0004020202020204" pitchFamily="34" charset="0"/>
                          <a:ea typeface="Times New Roman" panose="02020603050405020304" pitchFamily="18" charset="0"/>
                          <a:cs typeface="Times New Roman" panose="02020603050405020304" pitchFamily="18" charset="0"/>
                        </a:rPr>
                      </a:b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d) 15 -  8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522987"/>
                  </a:ext>
                </a:extLst>
              </a:tr>
              <a:tr h="1296733">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 17 – 9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200"/>
                        </a:spcAft>
                        <a:buNone/>
                      </a:pP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 12 – 3 =</a:t>
                      </a:r>
                      <a:endParaRPr lang="en-CA" sz="3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897437"/>
                  </a:ext>
                </a:extLst>
              </a:tr>
            </a:tbl>
          </a:graphicData>
        </a:graphic>
      </p:graphicFrame>
    </p:spTree>
    <p:extLst>
      <p:ext uri="{BB962C8B-B14F-4D97-AF65-F5344CB8AC3E}">
        <p14:creationId xmlns:p14="http://schemas.microsoft.com/office/powerpoint/2010/main" val="3699011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9A0F2-D11E-8BC2-F5D0-4AC282C8E4A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05CA41F-CA89-05DD-36E1-F7831FE0DD1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EC3FED8E-8C6A-257B-110D-94E5F4EC741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6F31189-4079-B860-4E9E-B930A184E79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79F7261-F94E-51B3-8886-79AD518D7E7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12458FBC-DA2E-7BB7-4EE7-C59DF76D4EC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66DFE657-7959-C52D-5F77-5E0559826A96}"/>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B623E09-E866-770D-BC41-562BBA2D7FEA}"/>
              </a:ext>
            </a:extLst>
          </p:cNvPr>
          <p:cNvSpPr>
            <a:spLocks noChangeArrowheads="1"/>
          </p:cNvSpPr>
          <p:nvPr/>
        </p:nvSpPr>
        <p:spPr bwMode="auto">
          <a:xfrm>
            <a:off x="753851" y="1893614"/>
            <a:ext cx="343376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6. Write four fact family equations using these numbers: </a:t>
            </a:r>
          </a:p>
          <a:p>
            <a:pPr fontAlgn="base"/>
            <a:r>
              <a:rPr lang="en-CA" sz="4000" dirty="0"/>
              <a:t>3, 4, 7.</a:t>
            </a:r>
            <a:r>
              <a:rPr lang="en-CA" sz="4000" dirty="0">
                <a:effectLst/>
              </a:rPr>
              <a:t> </a:t>
            </a:r>
            <a:endParaRPr lang="en-CA" sz="4000" dirty="0"/>
          </a:p>
        </p:txBody>
      </p:sp>
      <p:sp>
        <p:nvSpPr>
          <p:cNvPr id="5" name="Rectangle 2">
            <a:extLst>
              <a:ext uri="{FF2B5EF4-FFF2-40B4-BE49-F238E27FC236}">
                <a16:creationId xmlns:a16="http://schemas.microsoft.com/office/drawing/2014/main" id="{2E5D82F2-2024-09DF-D120-2AE53F98DADE}"/>
              </a:ext>
            </a:extLst>
          </p:cNvPr>
          <p:cNvSpPr>
            <a:spLocks noChangeArrowheads="1"/>
          </p:cNvSpPr>
          <p:nvPr/>
        </p:nvSpPr>
        <p:spPr bwMode="auto">
          <a:xfrm>
            <a:off x="6287456" y="642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6. Write four fact family equations using these numbers: </a:t>
            </a:r>
            <a:r>
              <a:rPr kumimoji="0" lang="en-US" altLang="en-US" sz="20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3, 4, 7.</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985" name="Picture 19" descr="A black background with a black square&#10;&#10;AI-generated content may be incorrect.">
            <a:extLst>
              <a:ext uri="{FF2B5EF4-FFF2-40B4-BE49-F238E27FC236}">
                <a16:creationId xmlns:a16="http://schemas.microsoft.com/office/drawing/2014/main" id="{891156FC-662C-7357-DE25-FC2B739CD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614" y="1327913"/>
            <a:ext cx="3433763" cy="5416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59C6D176-98DF-DE18-B6FC-98D12D6685E4}"/>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352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0503D-3F24-2303-C984-8009ED980EA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471ACE7-026A-F010-E4A2-B949CE748135}"/>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9FE8AA9-93A5-CCED-321A-CEA0ADD8F11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D47B6EE-54E5-5702-3747-5C1E0E78040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74A1622-786E-283B-17F2-7470DEDC34C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58B4DDC-F97D-4B59-6C8E-68FDC3D8606F}"/>
              </a:ext>
            </a:extLst>
          </p:cNvPr>
          <p:cNvSpPr>
            <a:spLocks noChangeArrowheads="1"/>
          </p:cNvSpPr>
          <p:nvPr/>
        </p:nvSpPr>
        <p:spPr bwMode="auto">
          <a:xfrm>
            <a:off x="660921" y="2176044"/>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Start at 13. Count by 2s. Stop when you pass 30.</a:t>
            </a:r>
          </a:p>
          <a:p>
            <a:r>
              <a:rPr lang="en-CA" sz="2800" dirty="0"/>
              <a:t>What patterns do you notice?</a:t>
            </a:r>
          </a:p>
        </p:txBody>
      </p:sp>
      <p:sp>
        <p:nvSpPr>
          <p:cNvPr id="2" name="Text Box 2">
            <a:extLst>
              <a:ext uri="{FF2B5EF4-FFF2-40B4-BE49-F238E27FC236}">
                <a16:creationId xmlns:a16="http://schemas.microsoft.com/office/drawing/2014/main" id="{532D846F-BB42-E7B7-E40B-07B7E68E33C8}"/>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604D0418-7826-C176-51C0-2D4BB9942AFE}"/>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4158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B76E7-6018-48A6-5465-5066ACB871C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55540E7-7C95-757C-AA58-2502AC9B3E7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A3E1440-4598-84D8-033B-FFA38EAFFABF}"/>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29DDE4B4-2FC0-0FC5-3B5B-91AAECE124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FB33F53-ED5E-D897-6F2E-C76F99A40BB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3B5077C-AB18-5079-4576-791386939B6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6FE38C99-30B9-573F-70BA-21C52C06FB5E}"/>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04E490A-12E5-A1D8-7F44-79912A333AC3}"/>
              </a:ext>
            </a:extLst>
          </p:cNvPr>
          <p:cNvSpPr>
            <a:spLocks noChangeArrowheads="1"/>
          </p:cNvSpPr>
          <p:nvPr/>
        </p:nvSpPr>
        <p:spPr bwMode="auto">
          <a:xfrm>
            <a:off x="834062" y="2141093"/>
            <a:ext cx="92724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7. Show how you could use addition to solve 15 − 12.</a:t>
            </a:r>
          </a:p>
        </p:txBody>
      </p:sp>
      <p:sp>
        <p:nvSpPr>
          <p:cNvPr id="5" name="Rectangle 2">
            <a:extLst>
              <a:ext uri="{FF2B5EF4-FFF2-40B4-BE49-F238E27FC236}">
                <a16:creationId xmlns:a16="http://schemas.microsoft.com/office/drawing/2014/main" id="{E98D5DB0-2342-A473-485A-16CC874794DC}"/>
              </a:ext>
            </a:extLst>
          </p:cNvPr>
          <p:cNvSpPr>
            <a:spLocks noChangeArrowheads="1"/>
          </p:cNvSpPr>
          <p:nvPr/>
        </p:nvSpPr>
        <p:spPr bwMode="auto">
          <a:xfrm>
            <a:off x="6287456" y="642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6. Write four fact family equations using these numbers: </a:t>
            </a:r>
            <a:r>
              <a:rPr kumimoji="0" lang="en-US" altLang="en-US" sz="20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3, 4, 7.</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81864F11-1211-67F1-7B4C-C880D437B41D}"/>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6948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525C9-3431-6CEE-01BB-FED45A73A6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D24C80D-6AA9-4450-61A1-55A349E2E3B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C432AF6-EBD8-559F-1BD4-D9A01079D03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62F2913-E1B4-5584-A4CB-66AFA5CC469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32D7BD8-8686-4DF6-6ACC-6C4F1CD61C2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4832C8B-4867-4312-74B0-FD62B753571C}"/>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3F8422DB-3709-B659-9AD0-49FC3660247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6DA9CF1-DF06-D215-2C6C-23B18A1933A0}"/>
              </a:ext>
            </a:extLst>
          </p:cNvPr>
          <p:cNvSpPr>
            <a:spLocks noChangeArrowheads="1"/>
          </p:cNvSpPr>
          <p:nvPr/>
        </p:nvSpPr>
        <p:spPr bwMode="auto">
          <a:xfrm>
            <a:off x="834062" y="2198366"/>
            <a:ext cx="92724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8. Use a number line to show that 14 - 8 is like saying “How far away from 8 is 14?”</a:t>
            </a:r>
          </a:p>
        </p:txBody>
      </p:sp>
      <p:sp>
        <p:nvSpPr>
          <p:cNvPr id="5" name="Rectangle 2">
            <a:extLst>
              <a:ext uri="{FF2B5EF4-FFF2-40B4-BE49-F238E27FC236}">
                <a16:creationId xmlns:a16="http://schemas.microsoft.com/office/drawing/2014/main" id="{244A7C50-AE9F-8929-A9D6-44DD3A073DEA}"/>
              </a:ext>
            </a:extLst>
          </p:cNvPr>
          <p:cNvSpPr>
            <a:spLocks noChangeArrowheads="1"/>
          </p:cNvSpPr>
          <p:nvPr/>
        </p:nvSpPr>
        <p:spPr bwMode="auto">
          <a:xfrm>
            <a:off x="6287456" y="642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6. Write four fact family equations using these numbers: </a:t>
            </a:r>
            <a:r>
              <a:rPr kumimoji="0" lang="en-US" altLang="en-US" sz="20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3, 4, 7.</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DE6F2E39-4B7A-A3A4-1296-09B5BF7E8D0F}"/>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9572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BA890-F16D-FA84-1272-026E47B8E24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6DC6B20-F9D3-1F65-1E0B-6C7377C1D3A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AB66158-FA64-9005-E7CB-73A3F6CD9EF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2AFA02D-C48F-33FA-6AE8-58093D897D1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21E9F97-BF43-E387-CA25-43129078028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5D03ACE-7E11-36AF-661D-32094B61B19C}"/>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5CA9323-9C6C-A1E3-454F-DFA2AC235E2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825140E-01A1-4E54-2C1A-A2637328F5DF}"/>
              </a:ext>
            </a:extLst>
          </p:cNvPr>
          <p:cNvSpPr>
            <a:spLocks noChangeArrowheads="1"/>
          </p:cNvSpPr>
          <p:nvPr/>
        </p:nvSpPr>
        <p:spPr bwMode="auto">
          <a:xfrm>
            <a:off x="834062" y="2198367"/>
            <a:ext cx="92724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9. A dog, a duck, and a spider walk into a room. </a:t>
            </a:r>
          </a:p>
          <a:p>
            <a:pPr fontAlgn="base"/>
            <a:r>
              <a:rPr lang="en-CA" sz="2800" dirty="0"/>
              <a:t>How many legs are there all together?</a:t>
            </a:r>
          </a:p>
        </p:txBody>
      </p:sp>
      <p:sp>
        <p:nvSpPr>
          <p:cNvPr id="5" name="Rectangle 2">
            <a:extLst>
              <a:ext uri="{FF2B5EF4-FFF2-40B4-BE49-F238E27FC236}">
                <a16:creationId xmlns:a16="http://schemas.microsoft.com/office/drawing/2014/main" id="{763075C6-F96A-D0AB-5A67-C44743F5E7C7}"/>
              </a:ext>
            </a:extLst>
          </p:cNvPr>
          <p:cNvSpPr>
            <a:spLocks noChangeArrowheads="1"/>
          </p:cNvSpPr>
          <p:nvPr/>
        </p:nvSpPr>
        <p:spPr bwMode="auto">
          <a:xfrm>
            <a:off x="6287456" y="642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6. Write four fact family equations using these numbers: </a:t>
            </a:r>
            <a:r>
              <a:rPr kumimoji="0" lang="en-US" altLang="en-US" sz="2000" b="0" i="0" u="none" strike="noStrike" cap="none" normalizeH="0" baseline="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3, 4, 7.</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2927E8F-F2C3-6FCD-F7FA-59852AA8B811}"/>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498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5D27-CC3E-E288-FF00-56F19773254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5438FF7-A6D8-4E9D-C037-5E1A482FC0F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4A85DB2-D716-1DCD-959F-047D536E8B4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1993D85-8D26-9912-2211-1FBD12A0DC5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45C2B50-4E27-076F-72F8-24D72CE3FB4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67CF9CF-16A5-E495-D130-87881728BB1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1C88BE4F-DE54-11DA-476B-BDA3CD878963}"/>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51952AD6-12A4-37DF-1423-8D9CC737E1AB}"/>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BDFA8CE7-95BE-60B0-80BD-5E3CDCFD3EAA}"/>
              </a:ext>
            </a:extLst>
          </p:cNvPr>
          <p:cNvSpPr txBox="1"/>
          <p:nvPr/>
        </p:nvSpPr>
        <p:spPr>
          <a:xfrm>
            <a:off x="697372" y="2081338"/>
            <a:ext cx="9938543" cy="1138773"/>
          </a:xfrm>
          <a:prstGeom prst="rect">
            <a:avLst/>
          </a:prstGeom>
          <a:noFill/>
        </p:spPr>
        <p:txBody>
          <a:bodyPr wrap="square">
            <a:spAutoFit/>
          </a:bodyPr>
          <a:lstStyle/>
          <a:p>
            <a:pPr fontAlgn="base"/>
            <a:r>
              <a:rPr lang="en-CA" sz="2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10. Find three numbers that form a fact family: </a:t>
            </a:r>
            <a:r>
              <a:rPr lang="en-CA" sz="40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2, 3, 5, 8.  </a:t>
            </a:r>
            <a:r>
              <a:rPr lang="en-CA" sz="2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Show how you know.</a:t>
            </a:r>
            <a:endParaRPr lang="en-C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508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52E3-172A-3880-A4D4-D070F97B88F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0307A72-023A-46EA-0606-098E0604340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766E6ED9-7DEC-C2E5-7096-48548BB200A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6DF8CF9-285E-2792-62F1-F3FAD22D662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8FB2CC2-8BEA-FA84-AF7C-073A932279E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844D0623-AEA7-93ED-FC5D-57220B754B25}"/>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D3F042A6-F409-09AC-1F9C-1494C0CE8976}"/>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B232023D-2C94-0233-9B39-DA107DC6ED46}"/>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C131450-E47B-F971-91FD-EFF38B1C40A5}"/>
              </a:ext>
            </a:extLst>
          </p:cNvPr>
          <p:cNvSpPr txBox="1"/>
          <p:nvPr/>
        </p:nvSpPr>
        <p:spPr>
          <a:xfrm>
            <a:off x="697372" y="2081338"/>
            <a:ext cx="9938543" cy="523220"/>
          </a:xfrm>
          <a:prstGeom prst="rect">
            <a:avLst/>
          </a:prstGeom>
          <a:noFill/>
        </p:spPr>
        <p:txBody>
          <a:bodyPr wrap="square">
            <a:spAutoFit/>
          </a:bodyPr>
          <a:lstStyle/>
          <a:p>
            <a:pPr fontAlgn="base"/>
            <a:r>
              <a:rPr lang="en-CA" sz="2800" dirty="0"/>
              <a:t>11. Show how you know 3 + 4 is the same as 4 + 3</a:t>
            </a:r>
          </a:p>
        </p:txBody>
      </p:sp>
    </p:spTree>
    <p:extLst>
      <p:ext uri="{BB962C8B-B14F-4D97-AF65-F5344CB8AC3E}">
        <p14:creationId xmlns:p14="http://schemas.microsoft.com/office/powerpoint/2010/main" val="1101672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EC7BF-8F56-3E7F-216A-89D9F2C2D92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93F5253-5F59-1E6C-2D35-4DEE5F62774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A78EFC7-28D5-0527-FF46-5953200CB5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D168515-8441-6AF0-13C7-6B203429DBD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F8F76B6-C38F-5270-3A63-F7695713F4E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F10F54A-CEEB-CC9D-4966-5B27CB5438E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0A08AAB0-6D21-FE99-FA1C-1B1E702A441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5A5BE543-AF8F-BB03-B570-4828C2014D9B}"/>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0AD4463-6A4E-26BD-14A0-709C90355127}"/>
              </a:ext>
            </a:extLst>
          </p:cNvPr>
          <p:cNvSpPr txBox="1"/>
          <p:nvPr/>
        </p:nvSpPr>
        <p:spPr>
          <a:xfrm>
            <a:off x="697372" y="2081338"/>
            <a:ext cx="9938543" cy="954107"/>
          </a:xfrm>
          <a:prstGeom prst="rect">
            <a:avLst/>
          </a:prstGeom>
          <a:noFill/>
        </p:spPr>
        <p:txBody>
          <a:bodyPr wrap="square">
            <a:spAutoFit/>
          </a:bodyPr>
          <a:lstStyle/>
          <a:p>
            <a:pPr fontAlgn="base"/>
            <a:r>
              <a:rPr lang="en-CA" sz="2800" dirty="0"/>
              <a:t>12. Show or explain how you could use a making 10 strategy to add 8 + 7?</a:t>
            </a:r>
          </a:p>
        </p:txBody>
      </p:sp>
    </p:spTree>
    <p:extLst>
      <p:ext uri="{BB962C8B-B14F-4D97-AF65-F5344CB8AC3E}">
        <p14:creationId xmlns:p14="http://schemas.microsoft.com/office/powerpoint/2010/main" val="2802461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D453C-A964-BC50-083F-0070FFF4F82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5F4B68A-2F49-98F8-EBFC-4AC6FE30DD5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DD3EAA8-7DFB-1849-8708-D82AE227B0A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67B7A60-81B8-3972-9C2C-0B6AA923BED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B7D7749-4210-D64C-517E-98C136CBC3F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30BFFF0E-07D1-ECAD-1B83-C6BF8D71F58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AF708EC-F097-6D5D-FAC3-315EDFA68A4D}"/>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0E925AD0-2CCC-9B68-CB63-40F5EB15A10B}"/>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F77C839D-E5A2-7478-6A44-00F9542D79EE}"/>
              </a:ext>
            </a:extLst>
          </p:cNvPr>
          <p:cNvSpPr txBox="1"/>
          <p:nvPr/>
        </p:nvSpPr>
        <p:spPr>
          <a:xfrm>
            <a:off x="697372" y="2081338"/>
            <a:ext cx="9938543" cy="523220"/>
          </a:xfrm>
          <a:prstGeom prst="rect">
            <a:avLst/>
          </a:prstGeom>
          <a:noFill/>
        </p:spPr>
        <p:txBody>
          <a:bodyPr wrap="square">
            <a:spAutoFit/>
          </a:bodyPr>
          <a:lstStyle/>
          <a:p>
            <a:pPr fontAlgn="base"/>
            <a:r>
              <a:rPr lang="en-CA" sz="2800" dirty="0"/>
              <a:t>13. How can you show that 18 is more than 13?</a:t>
            </a:r>
          </a:p>
        </p:txBody>
      </p:sp>
    </p:spTree>
    <p:extLst>
      <p:ext uri="{BB962C8B-B14F-4D97-AF65-F5344CB8AC3E}">
        <p14:creationId xmlns:p14="http://schemas.microsoft.com/office/powerpoint/2010/main" val="10283786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F0B5-A8FB-E87B-48D2-95D276FE4B4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78F801-2964-88B9-84C0-739FEB5790C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CE066D8-D827-63AA-376B-DCD191926EF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FE4B4AD-7D16-6A49-4E79-8945F946DC61}"/>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F0936F2-B2FD-76E4-ED59-FB7D5E9E96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3EED6939-CE31-2CFB-DD05-82B0E20AC64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17836741-11CF-A46A-BF96-9262D6745594}"/>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1E263AB7-2491-AD7D-B4CF-E8402BCAA75C}"/>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600C5F2-713E-A044-208F-067BFEB5F05D}"/>
              </a:ext>
            </a:extLst>
          </p:cNvPr>
          <p:cNvSpPr txBox="1"/>
          <p:nvPr/>
        </p:nvSpPr>
        <p:spPr>
          <a:xfrm>
            <a:off x="697372" y="2081338"/>
            <a:ext cx="9938543" cy="523220"/>
          </a:xfrm>
          <a:prstGeom prst="rect">
            <a:avLst/>
          </a:prstGeom>
          <a:noFill/>
        </p:spPr>
        <p:txBody>
          <a:bodyPr wrap="square">
            <a:spAutoFit/>
          </a:bodyPr>
          <a:lstStyle/>
          <a:p>
            <a:pPr fontAlgn="base"/>
            <a:r>
              <a:rPr lang="en-CA" sz="2800" dirty="0"/>
              <a:t>14. Without finding the answer, why is 8 + 8 more than 5 + 9?</a:t>
            </a:r>
          </a:p>
        </p:txBody>
      </p:sp>
    </p:spTree>
    <p:extLst>
      <p:ext uri="{BB962C8B-B14F-4D97-AF65-F5344CB8AC3E}">
        <p14:creationId xmlns:p14="http://schemas.microsoft.com/office/powerpoint/2010/main" val="25568295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77CD-4F2C-2B44-B7F2-3F89E9F2977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452FDB6-1052-DC2C-A560-184DCBF484E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BE8608D-6550-10A9-0B79-CA67ECC5500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BA5CAD6-2B5E-121A-94CF-F99D993A8AB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575D50-E9D9-0300-80C3-661E34D9EE2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1D18E88-9557-7E15-BE18-3EDEC7EE8F77}"/>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C8E59F32-E620-57B8-3F12-1720E6386B95}"/>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C723F044-B27F-F227-520C-EFB08B9FAC45}"/>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B6E4ADB-AC26-D0EF-2187-D2D27070A4BD}"/>
              </a:ext>
            </a:extLst>
          </p:cNvPr>
          <p:cNvSpPr txBox="1"/>
          <p:nvPr/>
        </p:nvSpPr>
        <p:spPr>
          <a:xfrm>
            <a:off x="697372" y="2081338"/>
            <a:ext cx="9938543" cy="954107"/>
          </a:xfrm>
          <a:prstGeom prst="rect">
            <a:avLst/>
          </a:prstGeom>
          <a:noFill/>
        </p:spPr>
        <p:txBody>
          <a:bodyPr wrap="square">
            <a:spAutoFit/>
          </a:bodyPr>
          <a:lstStyle/>
          <a:p>
            <a:pPr fontAlgn="base"/>
            <a:r>
              <a:rPr lang="en-CA" sz="2800" dirty="0"/>
              <a:t>15. Organize the following circles to help you see how many there are in total.</a:t>
            </a:r>
          </a:p>
        </p:txBody>
      </p:sp>
      <p:grpSp>
        <p:nvGrpSpPr>
          <p:cNvPr id="4" name="Group 3">
            <a:extLst>
              <a:ext uri="{FF2B5EF4-FFF2-40B4-BE49-F238E27FC236}">
                <a16:creationId xmlns:a16="http://schemas.microsoft.com/office/drawing/2014/main" id="{932B0D96-34DD-88E2-5F97-9540137FCFB7}"/>
              </a:ext>
            </a:extLst>
          </p:cNvPr>
          <p:cNvGrpSpPr/>
          <p:nvPr/>
        </p:nvGrpSpPr>
        <p:grpSpPr>
          <a:xfrm>
            <a:off x="4889483" y="3363716"/>
            <a:ext cx="6632787" cy="2024416"/>
            <a:chOff x="0" y="0"/>
            <a:chExt cx="3507974" cy="1109679"/>
          </a:xfrm>
        </p:grpSpPr>
        <p:pic>
          <p:nvPicPr>
            <p:cNvPr id="22" name="Picture 21" descr="A blue circle with black background&#10;&#10;AI-generated content may be incorrect.">
              <a:extLst>
                <a:ext uri="{FF2B5EF4-FFF2-40B4-BE49-F238E27FC236}">
                  <a16:creationId xmlns:a16="http://schemas.microsoft.com/office/drawing/2014/main" id="{09E5C172-022B-E608-22EB-DE7AEFE93C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2622884" y="144379"/>
              <a:ext cx="315595" cy="315595"/>
            </a:xfrm>
            <a:prstGeom prst="rect">
              <a:avLst/>
            </a:prstGeom>
            <a:noFill/>
            <a:ln>
              <a:noFill/>
            </a:ln>
          </p:spPr>
        </p:pic>
        <p:pic>
          <p:nvPicPr>
            <p:cNvPr id="23" name="Picture 22" descr="A blue circle with black background&#10;&#10;AI-generated content may be incorrect.">
              <a:extLst>
                <a:ext uri="{FF2B5EF4-FFF2-40B4-BE49-F238E27FC236}">
                  <a16:creationId xmlns:a16="http://schemas.microsoft.com/office/drawing/2014/main" id="{81C9D9C6-FD4F-C92D-BA90-0441859600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852863" y="56147"/>
              <a:ext cx="315595" cy="315595"/>
            </a:xfrm>
            <a:prstGeom prst="rect">
              <a:avLst/>
            </a:prstGeom>
            <a:noFill/>
            <a:ln>
              <a:noFill/>
            </a:ln>
          </p:spPr>
        </p:pic>
        <p:pic>
          <p:nvPicPr>
            <p:cNvPr id="24" name="Picture 23" descr="A blue circle with black background&#10;&#10;AI-generated content may be incorrect.">
              <a:extLst>
                <a:ext uri="{FF2B5EF4-FFF2-40B4-BE49-F238E27FC236}">
                  <a16:creationId xmlns:a16="http://schemas.microsoft.com/office/drawing/2014/main" id="{09F698AE-57E6-A9C8-2BC4-7394F7804D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267326" y="56147"/>
              <a:ext cx="315595" cy="315595"/>
            </a:xfrm>
            <a:prstGeom prst="rect">
              <a:avLst/>
            </a:prstGeom>
            <a:noFill/>
            <a:ln>
              <a:noFill/>
            </a:ln>
          </p:spPr>
        </p:pic>
        <p:pic>
          <p:nvPicPr>
            <p:cNvPr id="25" name="Picture 24" descr="A blue circle with black background&#10;&#10;AI-generated content may be incorrect.">
              <a:extLst>
                <a:ext uri="{FF2B5EF4-FFF2-40B4-BE49-F238E27FC236}">
                  <a16:creationId xmlns:a16="http://schemas.microsoft.com/office/drawing/2014/main" id="{9A6BD9EA-DFBC-E1E7-49F0-C9621B72FB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745958" y="264694"/>
              <a:ext cx="315595" cy="315595"/>
            </a:xfrm>
            <a:prstGeom prst="rect">
              <a:avLst/>
            </a:prstGeom>
            <a:noFill/>
            <a:ln>
              <a:noFill/>
            </a:ln>
          </p:spPr>
        </p:pic>
        <p:pic>
          <p:nvPicPr>
            <p:cNvPr id="26" name="Picture 25" descr="A blue circle with black background&#10;&#10;AI-generated content may be incorrect.">
              <a:extLst>
                <a:ext uri="{FF2B5EF4-FFF2-40B4-BE49-F238E27FC236}">
                  <a16:creationId xmlns:a16="http://schemas.microsoft.com/office/drawing/2014/main" id="{EFE107DC-658E-2A89-A150-9AABD6DA35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0" y="0"/>
              <a:ext cx="315595" cy="315595"/>
            </a:xfrm>
            <a:prstGeom prst="rect">
              <a:avLst/>
            </a:prstGeom>
            <a:noFill/>
            <a:ln>
              <a:noFill/>
            </a:ln>
          </p:spPr>
        </p:pic>
        <p:pic>
          <p:nvPicPr>
            <p:cNvPr id="27" name="Picture 26" descr="A blue circle with black background&#10;&#10;AI-generated content may be incorrect.">
              <a:extLst>
                <a:ext uri="{FF2B5EF4-FFF2-40B4-BE49-F238E27FC236}">
                  <a16:creationId xmlns:a16="http://schemas.microsoft.com/office/drawing/2014/main" id="{1EAE2FF1-110A-48A7-3697-AFB3071298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320842" y="425116"/>
              <a:ext cx="315595" cy="315595"/>
            </a:xfrm>
            <a:prstGeom prst="rect">
              <a:avLst/>
            </a:prstGeom>
            <a:noFill/>
            <a:ln>
              <a:noFill/>
            </a:ln>
          </p:spPr>
        </p:pic>
        <p:pic>
          <p:nvPicPr>
            <p:cNvPr id="28" name="Picture 27" descr="A blue circle with black background&#10;&#10;AI-generated content may be incorrect.">
              <a:extLst>
                <a:ext uri="{FF2B5EF4-FFF2-40B4-BE49-F238E27FC236}">
                  <a16:creationId xmlns:a16="http://schemas.microsoft.com/office/drawing/2014/main" id="{34794BB3-B48E-2F88-7B0D-EC3EE0D581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371600" y="569494"/>
              <a:ext cx="315595" cy="315595"/>
            </a:xfrm>
            <a:prstGeom prst="rect">
              <a:avLst/>
            </a:prstGeom>
            <a:noFill/>
            <a:ln>
              <a:noFill/>
            </a:ln>
          </p:spPr>
        </p:pic>
        <p:pic>
          <p:nvPicPr>
            <p:cNvPr id="29" name="Picture 28" descr="A blue circle with black background&#10;&#10;AI-generated content may be incorrect.">
              <a:extLst>
                <a:ext uri="{FF2B5EF4-FFF2-40B4-BE49-F238E27FC236}">
                  <a16:creationId xmlns:a16="http://schemas.microsoft.com/office/drawing/2014/main" id="{33643198-DB62-F6DC-D685-73A7F51043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2029326" y="521368"/>
              <a:ext cx="315595" cy="315595"/>
            </a:xfrm>
            <a:prstGeom prst="rect">
              <a:avLst/>
            </a:prstGeom>
            <a:noFill/>
            <a:ln>
              <a:noFill/>
            </a:ln>
          </p:spPr>
        </p:pic>
        <p:pic>
          <p:nvPicPr>
            <p:cNvPr id="30" name="Picture 29" descr="A blue circle with black background&#10;&#10;AI-generated content may be incorrect.">
              <a:extLst>
                <a:ext uri="{FF2B5EF4-FFF2-40B4-BE49-F238E27FC236}">
                  <a16:creationId xmlns:a16="http://schemas.microsoft.com/office/drawing/2014/main" id="{5B006234-2D5C-DA2B-3321-76BD203886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745958" y="737937"/>
              <a:ext cx="315595" cy="315595"/>
            </a:xfrm>
            <a:prstGeom prst="rect">
              <a:avLst/>
            </a:prstGeom>
            <a:noFill/>
            <a:ln>
              <a:noFill/>
            </a:ln>
          </p:spPr>
        </p:pic>
        <p:pic>
          <p:nvPicPr>
            <p:cNvPr id="31" name="Picture 30" descr="A blue circle with black background&#10;&#10;AI-generated content may be incorrect.">
              <a:extLst>
                <a:ext uri="{FF2B5EF4-FFF2-40B4-BE49-F238E27FC236}">
                  <a16:creationId xmlns:a16="http://schemas.microsoft.com/office/drawing/2014/main" id="{055010D5-BF01-FABB-82D2-9440BFA67B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764631" y="794084"/>
              <a:ext cx="315595" cy="315595"/>
            </a:xfrm>
            <a:prstGeom prst="rect">
              <a:avLst/>
            </a:prstGeom>
            <a:noFill/>
            <a:ln>
              <a:noFill/>
            </a:ln>
          </p:spPr>
        </p:pic>
        <p:pic>
          <p:nvPicPr>
            <p:cNvPr id="32" name="Picture 31" descr="A blue circle with black background&#10;&#10;AI-generated content may be incorrect.">
              <a:extLst>
                <a:ext uri="{FF2B5EF4-FFF2-40B4-BE49-F238E27FC236}">
                  <a16:creationId xmlns:a16="http://schemas.microsoft.com/office/drawing/2014/main" id="{E7F3F6C4-3515-C3D9-BE5A-8394E50537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3192379" y="697831"/>
              <a:ext cx="315595" cy="315595"/>
            </a:xfrm>
            <a:prstGeom prst="rect">
              <a:avLst/>
            </a:prstGeom>
            <a:noFill/>
            <a:ln>
              <a:noFill/>
            </a:ln>
          </p:spPr>
        </p:pic>
        <p:pic>
          <p:nvPicPr>
            <p:cNvPr id="33" name="Picture 32" descr="A blue circle with black background&#10;&#10;AI-generated content may be incorrect.">
              <a:extLst>
                <a:ext uri="{FF2B5EF4-FFF2-40B4-BE49-F238E27FC236}">
                  <a16:creationId xmlns:a16="http://schemas.microsoft.com/office/drawing/2014/main" id="{5D0B0043-6FAB-C1B5-3C2E-A766D7CBB6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2622884" y="697831"/>
              <a:ext cx="315595" cy="315595"/>
            </a:xfrm>
            <a:prstGeom prst="rect">
              <a:avLst/>
            </a:prstGeom>
            <a:noFill/>
            <a:ln>
              <a:noFill/>
            </a:ln>
          </p:spPr>
        </p:pic>
        <p:pic>
          <p:nvPicPr>
            <p:cNvPr id="34" name="Picture 33" descr="A blue circle with black background&#10;&#10;AI-generated content may be incorrect.">
              <a:extLst>
                <a:ext uri="{FF2B5EF4-FFF2-40B4-BE49-F238E27FC236}">
                  <a16:creationId xmlns:a16="http://schemas.microsoft.com/office/drawing/2014/main" id="{BD40E9B7-CC2A-6F5C-CD7E-3A931CC49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3048000" y="248652"/>
              <a:ext cx="315595" cy="315595"/>
            </a:xfrm>
            <a:prstGeom prst="rect">
              <a:avLst/>
            </a:prstGeom>
            <a:noFill/>
            <a:ln>
              <a:noFill/>
            </a:ln>
          </p:spPr>
        </p:pic>
      </p:grpSp>
      <p:grpSp>
        <p:nvGrpSpPr>
          <p:cNvPr id="5" name="Group 4">
            <a:extLst>
              <a:ext uri="{FF2B5EF4-FFF2-40B4-BE49-F238E27FC236}">
                <a16:creationId xmlns:a16="http://schemas.microsoft.com/office/drawing/2014/main" id="{857738E7-9F13-E995-2076-FF941C976C05}"/>
              </a:ext>
            </a:extLst>
          </p:cNvPr>
          <p:cNvGrpSpPr/>
          <p:nvPr/>
        </p:nvGrpSpPr>
        <p:grpSpPr>
          <a:xfrm>
            <a:off x="893869" y="3252250"/>
            <a:ext cx="3197526" cy="2281672"/>
            <a:chOff x="0" y="0"/>
            <a:chExt cx="1691506" cy="1250348"/>
          </a:xfrm>
        </p:grpSpPr>
        <p:pic>
          <p:nvPicPr>
            <p:cNvPr id="11" name="Picture 10" descr="A red circle with black background&#10;&#10;AI-generated content may be incorrect.">
              <a:extLst>
                <a:ext uri="{FF2B5EF4-FFF2-40B4-BE49-F238E27FC236}">
                  <a16:creationId xmlns:a16="http://schemas.microsoft.com/office/drawing/2014/main" id="{295EECF0-A9DC-DBBC-0C12-4ED9CF1F8B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547" y="577516"/>
              <a:ext cx="271780" cy="271780"/>
            </a:xfrm>
            <a:prstGeom prst="rect">
              <a:avLst/>
            </a:prstGeom>
            <a:noFill/>
            <a:ln>
              <a:noFill/>
            </a:ln>
          </p:spPr>
        </p:pic>
        <p:pic>
          <p:nvPicPr>
            <p:cNvPr id="13" name="Picture 12" descr="A red circle with black background&#10;&#10;AI-generated content may be incorrect.">
              <a:extLst>
                <a:ext uri="{FF2B5EF4-FFF2-40B4-BE49-F238E27FC236}">
                  <a16:creationId xmlns:a16="http://schemas.microsoft.com/office/drawing/2014/main" id="{B1249132-DC24-E886-F95F-69A4514EBC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9516" y="16042"/>
              <a:ext cx="271780" cy="271780"/>
            </a:xfrm>
            <a:prstGeom prst="rect">
              <a:avLst/>
            </a:prstGeom>
            <a:noFill/>
            <a:ln>
              <a:noFill/>
            </a:ln>
          </p:spPr>
        </p:pic>
        <p:pic>
          <p:nvPicPr>
            <p:cNvPr id="14" name="Picture 13" descr="A red circle with black background&#10;&#10;AI-generated content may be incorrect.">
              <a:extLst>
                <a:ext uri="{FF2B5EF4-FFF2-40B4-BE49-F238E27FC236}">
                  <a16:creationId xmlns:a16="http://schemas.microsoft.com/office/drawing/2014/main" id="{9A5B9329-44CB-1172-075E-94091254A5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1158"/>
              <a:ext cx="271780" cy="271780"/>
            </a:xfrm>
            <a:prstGeom prst="rect">
              <a:avLst/>
            </a:prstGeom>
            <a:noFill/>
            <a:ln>
              <a:noFill/>
            </a:ln>
          </p:spPr>
        </p:pic>
        <p:pic>
          <p:nvPicPr>
            <p:cNvPr id="15" name="Picture 14" descr="A red circle with black background&#10;&#10;AI-generated content may be incorrect.">
              <a:extLst>
                <a:ext uri="{FF2B5EF4-FFF2-40B4-BE49-F238E27FC236}">
                  <a16:creationId xmlns:a16="http://schemas.microsoft.com/office/drawing/2014/main" id="{C111BB8C-ED8B-6089-1F07-FE68478B4B5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52400"/>
              <a:ext cx="271780" cy="271780"/>
            </a:xfrm>
            <a:prstGeom prst="rect">
              <a:avLst/>
            </a:prstGeom>
            <a:noFill/>
            <a:ln>
              <a:noFill/>
            </a:ln>
          </p:spPr>
        </p:pic>
        <p:pic>
          <p:nvPicPr>
            <p:cNvPr id="16" name="Picture 15" descr="A red circle with black background&#10;&#10;AI-generated content may be incorrect.">
              <a:extLst>
                <a:ext uri="{FF2B5EF4-FFF2-40B4-BE49-F238E27FC236}">
                  <a16:creationId xmlns:a16="http://schemas.microsoft.com/office/drawing/2014/main" id="{0FE1464A-2285-0918-7FF9-42AC000667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726" y="441158"/>
              <a:ext cx="271780" cy="271780"/>
            </a:xfrm>
            <a:prstGeom prst="rect">
              <a:avLst/>
            </a:prstGeom>
            <a:noFill/>
            <a:ln>
              <a:noFill/>
            </a:ln>
          </p:spPr>
        </p:pic>
        <p:pic>
          <p:nvPicPr>
            <p:cNvPr id="17" name="Picture 16" descr="A red circle with black background&#10;&#10;AI-generated content may be incorrect.">
              <a:extLst>
                <a:ext uri="{FF2B5EF4-FFF2-40B4-BE49-F238E27FC236}">
                  <a16:creationId xmlns:a16="http://schemas.microsoft.com/office/drawing/2014/main" id="{985A4710-C3DF-E027-404C-C4E3C2C62F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726" y="978568"/>
              <a:ext cx="271780" cy="271780"/>
            </a:xfrm>
            <a:prstGeom prst="rect">
              <a:avLst/>
            </a:prstGeom>
            <a:noFill/>
            <a:ln>
              <a:noFill/>
            </a:ln>
          </p:spPr>
        </p:pic>
        <p:pic>
          <p:nvPicPr>
            <p:cNvPr id="18" name="Picture 17" descr="A red circle with black background&#10;&#10;AI-generated content may be incorrect.">
              <a:extLst>
                <a:ext uri="{FF2B5EF4-FFF2-40B4-BE49-F238E27FC236}">
                  <a16:creationId xmlns:a16="http://schemas.microsoft.com/office/drawing/2014/main" id="{13435AEE-23C5-8D02-B656-EC4FF34111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842" y="713874"/>
              <a:ext cx="271780" cy="271780"/>
            </a:xfrm>
            <a:prstGeom prst="rect">
              <a:avLst/>
            </a:prstGeom>
            <a:noFill/>
            <a:ln>
              <a:noFill/>
            </a:ln>
          </p:spPr>
        </p:pic>
        <p:pic>
          <p:nvPicPr>
            <p:cNvPr id="19" name="Picture 18" descr="A red circle with black background&#10;&#10;AI-generated content may be incorrect.">
              <a:extLst>
                <a:ext uri="{FF2B5EF4-FFF2-40B4-BE49-F238E27FC236}">
                  <a16:creationId xmlns:a16="http://schemas.microsoft.com/office/drawing/2014/main" id="{AB8EAADF-3920-18EF-EE54-89260F9FCC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63" y="489284"/>
              <a:ext cx="271780" cy="271780"/>
            </a:xfrm>
            <a:prstGeom prst="rect">
              <a:avLst/>
            </a:prstGeom>
            <a:noFill/>
            <a:ln>
              <a:noFill/>
            </a:ln>
          </p:spPr>
        </p:pic>
        <p:pic>
          <p:nvPicPr>
            <p:cNvPr id="20" name="Picture 19" descr="A red circle with black background&#10;&#10;AI-generated content may be incorrect.">
              <a:extLst>
                <a:ext uri="{FF2B5EF4-FFF2-40B4-BE49-F238E27FC236}">
                  <a16:creationId xmlns:a16="http://schemas.microsoft.com/office/drawing/2014/main" id="{3B6B6F51-7BE4-7E53-AE20-2B596AAD19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411" y="0"/>
              <a:ext cx="271780" cy="271780"/>
            </a:xfrm>
            <a:prstGeom prst="rect">
              <a:avLst/>
            </a:prstGeom>
            <a:noFill/>
            <a:ln>
              <a:noFill/>
            </a:ln>
          </p:spPr>
        </p:pic>
        <p:pic>
          <p:nvPicPr>
            <p:cNvPr id="21" name="Picture 20" descr="A red circle with black background&#10;&#10;AI-generated content may be incorrect.">
              <a:extLst>
                <a:ext uri="{FF2B5EF4-FFF2-40B4-BE49-F238E27FC236}">
                  <a16:creationId xmlns:a16="http://schemas.microsoft.com/office/drawing/2014/main" id="{10BD1DD0-DA75-953E-83B8-4758916BCF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95" y="152400"/>
              <a:ext cx="271780" cy="271780"/>
            </a:xfrm>
            <a:prstGeom prst="rect">
              <a:avLst/>
            </a:prstGeom>
            <a:noFill/>
            <a:ln>
              <a:noFill/>
            </a:ln>
          </p:spPr>
        </p:pic>
      </p:grpSp>
    </p:spTree>
    <p:extLst>
      <p:ext uri="{BB962C8B-B14F-4D97-AF65-F5344CB8AC3E}">
        <p14:creationId xmlns:p14="http://schemas.microsoft.com/office/powerpoint/2010/main" val="793955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F7AC-2A4A-ABF0-3606-D6E06AE78EC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124EEF7-E694-C0F8-3DA6-265FE410261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A420266-B39C-8FA9-3504-C5C5489EE18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7609DF3-2EFB-013D-813E-105A9D23048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3514F33-3782-5223-8A14-E89822F4AA0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85B6FB9-A161-B0F9-5FBF-D76CC19161E9}"/>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2AC59DE9-BAC0-B199-7A72-0FF3541DFDA6}"/>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D45FF17A-1B49-E49D-A293-C597ACD8E85F}"/>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C834810-7D72-FC5B-D649-994DFA3CF009}"/>
              </a:ext>
            </a:extLst>
          </p:cNvPr>
          <p:cNvSpPr txBox="1"/>
          <p:nvPr/>
        </p:nvSpPr>
        <p:spPr>
          <a:xfrm>
            <a:off x="697372" y="2081338"/>
            <a:ext cx="9938543" cy="954107"/>
          </a:xfrm>
          <a:prstGeom prst="rect">
            <a:avLst/>
          </a:prstGeom>
          <a:noFill/>
        </p:spPr>
        <p:txBody>
          <a:bodyPr wrap="square">
            <a:spAutoFit/>
          </a:bodyPr>
          <a:lstStyle/>
          <a:p>
            <a:pPr fontAlgn="base"/>
            <a:r>
              <a:rPr lang="en-CA" sz="2800" dirty="0"/>
              <a:t>16. What are some different ways to make the number 12 using addition? Show different combinations. </a:t>
            </a:r>
          </a:p>
        </p:txBody>
      </p:sp>
    </p:spTree>
    <p:extLst>
      <p:ext uri="{BB962C8B-B14F-4D97-AF65-F5344CB8AC3E}">
        <p14:creationId xmlns:p14="http://schemas.microsoft.com/office/powerpoint/2010/main" val="324750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8E72-A486-5098-7315-27212A4964D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623F8432-A657-3240-7B79-9DB602C41953}"/>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D5FD33C-FE9E-B4FB-56DE-4CA8440C33F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193C7D56-85E5-EFFA-CB58-9DD7300393C3}"/>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9C2D52A-CD1E-C6B4-19BC-F9497DF9FEA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68E04FFD-0DF0-789D-525F-3E3C4145E851}"/>
              </a:ext>
            </a:extLst>
          </p:cNvPr>
          <p:cNvSpPr>
            <a:spLocks noChangeArrowheads="1"/>
          </p:cNvSpPr>
          <p:nvPr/>
        </p:nvSpPr>
        <p:spPr bwMode="auto">
          <a:xfrm>
            <a:off x="660921" y="2176044"/>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Skip-count backward from 92 by 10s. </a:t>
            </a:r>
          </a:p>
          <a:p>
            <a:r>
              <a:rPr lang="en-CA" sz="2800" dirty="0"/>
              <a:t>What patterns do you notice?</a:t>
            </a:r>
          </a:p>
        </p:txBody>
      </p:sp>
      <p:sp>
        <p:nvSpPr>
          <p:cNvPr id="2" name="Text Box 2">
            <a:extLst>
              <a:ext uri="{FF2B5EF4-FFF2-40B4-BE49-F238E27FC236}">
                <a16:creationId xmlns:a16="http://schemas.microsoft.com/office/drawing/2014/main" id="{5B0A8EE5-D521-3C6B-6F74-3498E036707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F1622EB0-7EBD-10A0-2E2C-1D772C231F8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0194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E4D17-9765-C744-97DA-E7F4E7EC743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36224AC-7A8E-30BD-764C-BF13370D56BF}"/>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F92CF9F9-E6CA-D001-2B56-D3F59CCC2D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99D5CCF-3866-871E-940B-0388EB24C18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618100C-AF65-7E7E-99E8-6B102EA436E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857BD96-C655-5191-2FA6-B58CF495F639}"/>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7A248F74-20E3-0D45-89A8-1E03E216218C}"/>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D7A90709-8AC5-0A2A-9E28-1331E687951F}"/>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503FE89-E087-7F67-7858-D5207B417CE5}"/>
              </a:ext>
            </a:extLst>
          </p:cNvPr>
          <p:cNvSpPr txBox="1"/>
          <p:nvPr/>
        </p:nvSpPr>
        <p:spPr>
          <a:xfrm>
            <a:off x="697372" y="2081338"/>
            <a:ext cx="9938543" cy="954107"/>
          </a:xfrm>
          <a:prstGeom prst="rect">
            <a:avLst/>
          </a:prstGeom>
          <a:noFill/>
        </p:spPr>
        <p:txBody>
          <a:bodyPr wrap="square">
            <a:spAutoFit/>
          </a:bodyPr>
          <a:lstStyle/>
          <a:p>
            <a:pPr fontAlgn="base"/>
            <a:r>
              <a:rPr lang="en-CA" sz="2800" dirty="0"/>
              <a:t>17. What is your favourite way to find the sum of 6 and 9? Show your thinking</a:t>
            </a:r>
            <a:r>
              <a:rPr lang="en-CA" sz="2800" dirty="0">
                <a:effectLst/>
              </a:rPr>
              <a:t> </a:t>
            </a:r>
            <a:endParaRPr lang="en-CA" sz="2800" dirty="0"/>
          </a:p>
        </p:txBody>
      </p:sp>
    </p:spTree>
    <p:extLst>
      <p:ext uri="{BB962C8B-B14F-4D97-AF65-F5344CB8AC3E}">
        <p14:creationId xmlns:p14="http://schemas.microsoft.com/office/powerpoint/2010/main" val="11657482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E285B-DD74-9AE0-85C2-6499438E4B4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7E3D4B8-2070-FBEB-1154-A9BA99491F50}"/>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CB3F9A4F-760A-773B-7ADF-EE51631376E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B9480F6-F12C-6B76-C1E7-D64421233BF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C0AA370E-2B56-95D5-ACF3-7FBCAE3BF64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0BEC88A-A64D-B3B3-39A0-822AACA2C00E}"/>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7B8E577-5295-1079-4105-F91AEA4C3B3C}"/>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65F3BA16-3E58-0859-4338-C891FEB5C969}"/>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EA26266A-FE30-AB1B-EF0A-48811CC706BA}"/>
              </a:ext>
            </a:extLst>
          </p:cNvPr>
          <p:cNvSpPr txBox="1"/>
          <p:nvPr/>
        </p:nvSpPr>
        <p:spPr>
          <a:xfrm>
            <a:off x="697372" y="2081338"/>
            <a:ext cx="9938543" cy="3108543"/>
          </a:xfrm>
          <a:prstGeom prst="rect">
            <a:avLst/>
          </a:prstGeom>
          <a:noFill/>
        </p:spPr>
        <p:txBody>
          <a:bodyPr wrap="square">
            <a:spAutoFit/>
          </a:bodyPr>
          <a:lstStyle/>
          <a:p>
            <a:pPr fontAlgn="base"/>
            <a:r>
              <a:rPr lang="en-CA" sz="2800" dirty="0"/>
              <a:t>18. Which of the following statements is incorrect? Explain your thinking. </a:t>
            </a:r>
          </a:p>
          <a:p>
            <a:pPr fontAlgn="base"/>
            <a:endParaRPr lang="en-CA" sz="2800" dirty="0"/>
          </a:p>
          <a:p>
            <a:pPr lvl="0" fontAlgn="base"/>
            <a:r>
              <a:rPr lang="en-CA" sz="2800" dirty="0"/>
              <a:t>a. 12 take away 7 leaves 5.</a:t>
            </a:r>
          </a:p>
          <a:p>
            <a:pPr lvl="0" fontAlgn="base"/>
            <a:r>
              <a:rPr lang="en-CA" sz="2800" dirty="0"/>
              <a:t>b. 12 is 5 more than 7.</a:t>
            </a:r>
          </a:p>
          <a:p>
            <a:pPr lvl="0" fontAlgn="base"/>
            <a:r>
              <a:rPr lang="en-CA" sz="2800" dirty="0"/>
              <a:t>c. 12 - 7 = 5 and 5 + 12 = 7 are part of a fact family.</a:t>
            </a:r>
          </a:p>
          <a:p>
            <a:pPr lvl="0" fontAlgn="base"/>
            <a:r>
              <a:rPr lang="en-CA" sz="2800" dirty="0"/>
              <a:t>d. 7 + 5 = 12 is the same as 5 + 7 = 12</a:t>
            </a:r>
          </a:p>
        </p:txBody>
      </p:sp>
    </p:spTree>
    <p:extLst>
      <p:ext uri="{BB962C8B-B14F-4D97-AF65-F5344CB8AC3E}">
        <p14:creationId xmlns:p14="http://schemas.microsoft.com/office/powerpoint/2010/main" val="3741926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D58F0-6B1A-B244-FF9A-F4FCF7E9BDD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FEF5FC8-CA12-1D88-0172-022863A1346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43F1191-EBB2-6A24-9B8D-97B886B48EA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A86433F-721C-64EF-C259-B4B5E4CA2F3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654B861-4BA3-B730-AC12-E78F2412A26B}"/>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24C8C2C-1302-9B32-ED6B-9AF65B596C1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A82E4419-ACE6-F46D-1DEF-B251608B6C6D}"/>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F3DF07C9-3AA3-4981-CAEB-D334B3C49F4F}"/>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8F5B1F8-9EC9-4C6A-3CFA-746195970585}"/>
              </a:ext>
            </a:extLst>
          </p:cNvPr>
          <p:cNvSpPr txBox="1"/>
          <p:nvPr/>
        </p:nvSpPr>
        <p:spPr>
          <a:xfrm>
            <a:off x="697372" y="2081338"/>
            <a:ext cx="9938543" cy="523220"/>
          </a:xfrm>
          <a:prstGeom prst="rect">
            <a:avLst/>
          </a:prstGeom>
          <a:noFill/>
        </p:spPr>
        <p:txBody>
          <a:bodyPr wrap="square">
            <a:spAutoFit/>
          </a:bodyPr>
          <a:lstStyle/>
          <a:p>
            <a:r>
              <a:rPr lang="en-CA" sz="2800" dirty="0"/>
              <a:t>19. Show what you think is the best way to add 4 + 8 + 6.</a:t>
            </a:r>
          </a:p>
        </p:txBody>
      </p:sp>
    </p:spTree>
    <p:extLst>
      <p:ext uri="{BB962C8B-B14F-4D97-AF65-F5344CB8AC3E}">
        <p14:creationId xmlns:p14="http://schemas.microsoft.com/office/powerpoint/2010/main" val="2580967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EB652-D662-44D8-0510-DE35BDC111F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5961829-7FB2-9E81-6C8B-63E98B5DADA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F464ACA-7B23-82C1-3C4F-E3A2F53D9F6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31EA01B-7852-BA10-E459-D9F48B475B4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1BD2EB4-0DEA-0C1C-2A07-D7F4E1497DB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C2842B26-17EC-78F0-C771-7ED99D81C4A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543F394F-BB39-1C62-6EA3-8D0A83B7841F}"/>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DE3F60D8-A9F9-EE20-6C68-435214587B6A}"/>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2FD6E071-853C-9B1F-6EFF-379614AB1ED7}"/>
              </a:ext>
            </a:extLst>
          </p:cNvPr>
          <p:cNvSpPr txBox="1"/>
          <p:nvPr/>
        </p:nvSpPr>
        <p:spPr>
          <a:xfrm>
            <a:off x="697372" y="2081338"/>
            <a:ext cx="9938543" cy="954107"/>
          </a:xfrm>
          <a:prstGeom prst="rect">
            <a:avLst/>
          </a:prstGeom>
          <a:noFill/>
        </p:spPr>
        <p:txBody>
          <a:bodyPr wrap="square">
            <a:spAutoFit/>
          </a:bodyPr>
          <a:lstStyle/>
          <a:p>
            <a:pPr fontAlgn="base"/>
            <a:r>
              <a:rPr lang="en-CA" sz="2800" dirty="0"/>
              <a:t>20. Why does it make sense that 8 + 5 = 10 + 3? Why is knowing that useful?</a:t>
            </a:r>
          </a:p>
        </p:txBody>
      </p:sp>
    </p:spTree>
    <p:extLst>
      <p:ext uri="{BB962C8B-B14F-4D97-AF65-F5344CB8AC3E}">
        <p14:creationId xmlns:p14="http://schemas.microsoft.com/office/powerpoint/2010/main" val="18408413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2CEA-B585-72DC-35E1-DA598E606C2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718F64D-20B3-7AA8-629F-44A1FA63D76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6B17DC1-7F80-28AE-CD49-63B87D3FD42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B18313A-4C70-BA77-7C91-8C3107834F5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9C6F4F8-DCDB-6431-A96C-878371CE04A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67FA9B9-ED27-27F5-909F-3D7D3263BA4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A2F40A77-C850-B500-B905-9954227BFF88}"/>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20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0DEA94A2-F12C-9206-B5B5-0F9E16F40D08}"/>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452DCB6E-700D-0296-1C41-2800AE9D136F}"/>
              </a:ext>
            </a:extLst>
          </p:cNvPr>
          <p:cNvSpPr txBox="1"/>
          <p:nvPr/>
        </p:nvSpPr>
        <p:spPr>
          <a:xfrm>
            <a:off x="697372" y="2081338"/>
            <a:ext cx="9938543" cy="954107"/>
          </a:xfrm>
          <a:prstGeom prst="rect">
            <a:avLst/>
          </a:prstGeom>
          <a:noFill/>
        </p:spPr>
        <p:txBody>
          <a:bodyPr wrap="square">
            <a:spAutoFit/>
          </a:bodyPr>
          <a:lstStyle/>
          <a:p>
            <a:pPr fontAlgn="base"/>
            <a:r>
              <a:rPr lang="en-CA" sz="2800" dirty="0"/>
              <a:t>21. How do you know that 10 - 3 and 11 - 4 HAVE to have the same answer even without getting the answer?</a:t>
            </a:r>
          </a:p>
        </p:txBody>
      </p:sp>
    </p:spTree>
    <p:extLst>
      <p:ext uri="{BB962C8B-B14F-4D97-AF65-F5344CB8AC3E}">
        <p14:creationId xmlns:p14="http://schemas.microsoft.com/office/powerpoint/2010/main" val="3451499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5FDA-5B09-A570-46C0-18D54A0FAA27}"/>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241A51B-EF96-6607-70FA-D88E50EAA7D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8625EFB-86EA-1111-6D26-242D12559BCB}"/>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DEC7146-EADC-1AEB-8B4F-5EE9BAC5F14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7291A1F-6AE2-C03A-7F78-AF932D1C2F0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B0200B8-2909-E9F6-0A3C-BAB22780496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F2800A3E-0008-5359-ECEF-F91FDE36A7A4}"/>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1557E813-668B-6704-7660-F79E3B314123}"/>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365B4FB-BC2A-575C-611E-89549A85F3C1}"/>
              </a:ext>
            </a:extLst>
          </p:cNvPr>
          <p:cNvSpPr txBox="1"/>
          <p:nvPr/>
        </p:nvSpPr>
        <p:spPr>
          <a:xfrm>
            <a:off x="697372" y="2081338"/>
            <a:ext cx="9938543" cy="954107"/>
          </a:xfrm>
          <a:prstGeom prst="rect">
            <a:avLst/>
          </a:prstGeom>
          <a:noFill/>
        </p:spPr>
        <p:txBody>
          <a:bodyPr wrap="square">
            <a:spAutoFit/>
          </a:bodyPr>
          <a:lstStyle/>
          <a:p>
            <a:pPr fontAlgn="base"/>
            <a:r>
              <a:rPr lang="en-CA" sz="2800" dirty="0"/>
              <a:t>1. Draw a diagram that shows why 54-17 is the same as 54-10-10+3</a:t>
            </a:r>
          </a:p>
        </p:txBody>
      </p:sp>
    </p:spTree>
    <p:extLst>
      <p:ext uri="{BB962C8B-B14F-4D97-AF65-F5344CB8AC3E}">
        <p14:creationId xmlns:p14="http://schemas.microsoft.com/office/powerpoint/2010/main" val="16832623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6E60-27BA-09B3-58E9-D87265D0E71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58FF147-A50B-26C6-9AA8-585D4AD00BDC}"/>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59E1EE2-30E2-47DA-2EA5-3128D5E2BE25}"/>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767340F-C900-E52B-74AD-7B2ABD05C22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FBD70BA-D099-F8F3-1605-17011454F3D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D3B188C9-6ED2-C2F9-1A3A-E571D7E8696F}"/>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E925ECC5-9EA2-6540-02BD-71C6129263BA}"/>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FD19129C-FAC6-1BAB-C22B-774BB04326AA}"/>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9565FACA-DC6C-58A1-6225-BA93AAC0D863}"/>
              </a:ext>
            </a:extLst>
          </p:cNvPr>
          <p:cNvSpPr txBox="1"/>
          <p:nvPr/>
        </p:nvSpPr>
        <p:spPr>
          <a:xfrm>
            <a:off x="697372" y="2081338"/>
            <a:ext cx="9938543" cy="523220"/>
          </a:xfrm>
          <a:prstGeom prst="rect">
            <a:avLst/>
          </a:prstGeom>
          <a:noFill/>
        </p:spPr>
        <p:txBody>
          <a:bodyPr wrap="square">
            <a:spAutoFit/>
          </a:bodyPr>
          <a:lstStyle/>
          <a:p>
            <a:pPr fontAlgn="base"/>
            <a:r>
              <a:rPr lang="en-CA" sz="2800" dirty="0"/>
              <a:t>2. How can base ten blocks be used to model 37 – 25?</a:t>
            </a:r>
          </a:p>
        </p:txBody>
      </p:sp>
    </p:spTree>
    <p:extLst>
      <p:ext uri="{BB962C8B-B14F-4D97-AF65-F5344CB8AC3E}">
        <p14:creationId xmlns:p14="http://schemas.microsoft.com/office/powerpoint/2010/main" val="27745527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685B-C35E-8D58-2008-5446AF92D92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F4D6EFC-E686-F243-72D6-F57E2332536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E7D1299-5AC3-FA8D-CCB6-F6D8512582D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D445BE8F-8D00-6BAB-8C94-53033D1A7E6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BF0DEC3-3413-4687-8F40-2A7148F21DD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310CAB67-D089-2F18-32FE-CCD6FBC19E96}"/>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12F24359-13E4-211D-56EF-35D4024A4054}"/>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39045485-315B-9A2B-E741-A91703F6054D}"/>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B7B1185A-A284-39C2-89E1-21E5B1C5CFC5}"/>
              </a:ext>
            </a:extLst>
          </p:cNvPr>
          <p:cNvGraphicFramePr>
            <a:graphicFrameLocks noGrp="1"/>
          </p:cNvGraphicFramePr>
          <p:nvPr>
            <p:extLst>
              <p:ext uri="{D42A27DB-BD31-4B8C-83A1-F6EECF244321}">
                <p14:modId xmlns:p14="http://schemas.microsoft.com/office/powerpoint/2010/main" val="405247565"/>
              </p:ext>
            </p:extLst>
          </p:nvPr>
        </p:nvGraphicFramePr>
        <p:xfrm>
          <a:off x="1217962" y="2494464"/>
          <a:ext cx="9962146" cy="3617577"/>
        </p:xfrm>
        <a:graphic>
          <a:graphicData uri="http://schemas.openxmlformats.org/drawingml/2006/table">
            <a:tbl>
              <a:tblPr firstRow="1" firstCol="1" bandRow="1">
                <a:tableStyleId>{5C22544A-7EE6-4342-B048-85BDC9FD1C3A}</a:tableStyleId>
              </a:tblPr>
              <a:tblGrid>
                <a:gridCol w="4981073">
                  <a:extLst>
                    <a:ext uri="{9D8B030D-6E8A-4147-A177-3AD203B41FA5}">
                      <a16:colId xmlns:a16="http://schemas.microsoft.com/office/drawing/2014/main" val="445901387"/>
                    </a:ext>
                  </a:extLst>
                </a:gridCol>
                <a:gridCol w="4981073">
                  <a:extLst>
                    <a:ext uri="{9D8B030D-6E8A-4147-A177-3AD203B41FA5}">
                      <a16:colId xmlns:a16="http://schemas.microsoft.com/office/drawing/2014/main" val="1734148241"/>
                    </a:ext>
                  </a:extLst>
                </a:gridCol>
              </a:tblGrid>
              <a:tr h="1205859">
                <a:tc>
                  <a:txBody>
                    <a:bodyPr/>
                    <a:lstStyle/>
                    <a:p>
                      <a:pPr>
                        <a:lnSpc>
                          <a:spcPct val="115000"/>
                        </a:lnSpc>
                        <a:spcAft>
                          <a:spcPts val="800"/>
                        </a:spcAft>
                        <a:buNone/>
                      </a:pPr>
                      <a:r>
                        <a:rPr lang="en-CA" sz="3000" b="0" kern="0" dirty="0">
                          <a:solidFill>
                            <a:schemeClr val="tx1"/>
                          </a:solidFill>
                          <a:effectLst/>
                        </a:rPr>
                        <a:t>a) 19 + 32</a:t>
                      </a:r>
                      <a:endParaRPr lang="en-CA" sz="3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chemeClr val="tx1"/>
                          </a:solidFill>
                          <a:effectLst/>
                        </a:rPr>
                        <a:t>b) 39 + 28</a:t>
                      </a:r>
                      <a:endParaRPr lang="en-CA" sz="3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22932"/>
                  </a:ext>
                </a:extLst>
              </a:tr>
              <a:tr h="1205859">
                <a:tc>
                  <a:txBody>
                    <a:bodyPr/>
                    <a:lstStyle/>
                    <a:p>
                      <a:pPr>
                        <a:lnSpc>
                          <a:spcPct val="115000"/>
                        </a:lnSpc>
                        <a:spcAft>
                          <a:spcPts val="800"/>
                        </a:spcAft>
                        <a:buNone/>
                      </a:pPr>
                      <a:r>
                        <a:rPr lang="en-CA" sz="3000" b="0" kern="0" dirty="0">
                          <a:solidFill>
                            <a:schemeClr val="tx1"/>
                          </a:solidFill>
                          <a:effectLst/>
                        </a:rPr>
                        <a:t>c) 59 + 15</a:t>
                      </a:r>
                      <a:br>
                        <a:rPr lang="en-CA" sz="3000" b="0" kern="0" dirty="0">
                          <a:solidFill>
                            <a:schemeClr val="tx1"/>
                          </a:solidFill>
                          <a:effectLst/>
                        </a:rPr>
                      </a:br>
                      <a:endParaRPr lang="en-CA" sz="3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chemeClr val="tx1"/>
                          </a:solidFill>
                          <a:effectLst/>
                        </a:rPr>
                        <a:t>d) 17 + 49 </a:t>
                      </a:r>
                      <a:endParaRPr lang="en-CA" sz="3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20140"/>
                  </a:ext>
                </a:extLst>
              </a:tr>
              <a:tr h="1205859">
                <a:tc>
                  <a:txBody>
                    <a:bodyPr/>
                    <a:lstStyle/>
                    <a:p>
                      <a:pPr>
                        <a:lnSpc>
                          <a:spcPct val="115000"/>
                        </a:lnSpc>
                        <a:spcAft>
                          <a:spcPts val="800"/>
                        </a:spcAft>
                        <a:buNone/>
                      </a:pPr>
                      <a:r>
                        <a:rPr lang="en-CA" sz="3000" b="0" kern="0" dirty="0">
                          <a:solidFill>
                            <a:schemeClr val="tx1"/>
                          </a:solidFill>
                          <a:effectLst/>
                        </a:rPr>
                        <a:t>e) 16 + 39</a:t>
                      </a:r>
                      <a:br>
                        <a:rPr lang="en-CA" sz="3000" b="0" kern="0" dirty="0">
                          <a:solidFill>
                            <a:schemeClr val="tx1"/>
                          </a:solidFill>
                          <a:effectLst/>
                        </a:rPr>
                      </a:br>
                      <a:endParaRPr lang="en-CA" sz="3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buNone/>
                      </a:pPr>
                      <a:r>
                        <a:rPr lang="en-CA" sz="3000" b="0" kern="0" dirty="0">
                          <a:solidFill>
                            <a:schemeClr val="tx1"/>
                          </a:solidFill>
                          <a:effectLst/>
                        </a:rPr>
                        <a:t>f) 34 + 29</a:t>
                      </a:r>
                      <a:endParaRPr lang="en-CA" sz="3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6517218"/>
                  </a:ext>
                </a:extLst>
              </a:tr>
            </a:tbl>
          </a:graphicData>
        </a:graphic>
      </p:graphicFrame>
      <p:sp>
        <p:nvSpPr>
          <p:cNvPr id="5" name="Rectangle 1">
            <a:extLst>
              <a:ext uri="{FF2B5EF4-FFF2-40B4-BE49-F238E27FC236}">
                <a16:creationId xmlns:a16="http://schemas.microsoft.com/office/drawing/2014/main" id="{3111CFA1-B83A-D227-A329-CF3D840C797B}"/>
              </a:ext>
            </a:extLst>
          </p:cNvPr>
          <p:cNvSpPr>
            <a:spLocks noChangeArrowheads="1"/>
          </p:cNvSpPr>
          <p:nvPr/>
        </p:nvSpPr>
        <p:spPr bwMode="auto">
          <a:xfrm>
            <a:off x="1010652" y="1794812"/>
            <a:ext cx="9962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Arial" panose="020B0604020202020204" pitchFamily="34" charset="0"/>
              </a:rPr>
              <a:t>3. Use compensation strategy to add. Show your thinking.</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72280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31348-9405-B186-27E9-17F47FE5D3B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D44A2CE-1E48-747B-F8F7-550D0BFBE862}"/>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CB1DF1E-CA95-EF23-E0F6-8BEC9CF807F3}"/>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64BF4F2-23B3-0D8E-1AC6-D796D7280E9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3B977BE-F1BD-1578-F755-B1A73945E678}"/>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66E5FF7-93F1-82E6-DC3A-AE133C9F8CE5}"/>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EF5FD662-70B5-06DE-CB1F-EE8E30D65726}"/>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99AB87CC-8EBF-3CDF-BC92-ACAED5C16A98}"/>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62ECE9CA-5FCA-34E9-FE55-478CA5FD4FE5}"/>
              </a:ext>
            </a:extLst>
          </p:cNvPr>
          <p:cNvSpPr>
            <a:spLocks noChangeArrowheads="1"/>
          </p:cNvSpPr>
          <p:nvPr/>
        </p:nvSpPr>
        <p:spPr bwMode="auto">
          <a:xfrm>
            <a:off x="850230" y="2009490"/>
            <a:ext cx="996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4. If you start the year with 34 pencils and then you lose 6 of them, how many are you left with? </a:t>
            </a:r>
          </a:p>
        </p:txBody>
      </p:sp>
    </p:spTree>
    <p:extLst>
      <p:ext uri="{BB962C8B-B14F-4D97-AF65-F5344CB8AC3E}">
        <p14:creationId xmlns:p14="http://schemas.microsoft.com/office/powerpoint/2010/main" val="39993533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4D5C-A967-1141-8EEF-36DE4D58A2D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37F54EF-3094-FDD3-8CF0-B3FFCBAA19D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D61C06F5-06F0-B7F6-AC48-7EE187112E54}"/>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F82E0C8-AD4E-08E8-E00F-0A858BD89AB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A30B262-B5F9-4C8F-3C2D-5C10A225C1A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4CC3D8ED-3AF9-7C06-B7FA-C33E973E57B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F22B086B-42DD-5750-55A1-BBC8C6E158A8}"/>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73D93215-79BF-E9DA-CD17-2F82A9870577}"/>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DF8D8276-EAEE-EA0D-9B1A-15EDF2736CA7}"/>
              </a:ext>
            </a:extLst>
          </p:cNvPr>
          <p:cNvSpPr>
            <a:spLocks noChangeArrowheads="1"/>
          </p:cNvSpPr>
          <p:nvPr/>
        </p:nvSpPr>
        <p:spPr bwMode="auto">
          <a:xfrm>
            <a:off x="850230" y="2009490"/>
            <a:ext cx="996214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2800" dirty="0"/>
              <a:t>5. Use a hundreds chart to solve the following questions: </a:t>
            </a:r>
          </a:p>
          <a:p>
            <a:pPr lvl="0"/>
            <a:r>
              <a:rPr lang="en-CA" sz="2800" dirty="0"/>
              <a:t>a. 75 – 23  </a:t>
            </a:r>
          </a:p>
          <a:p>
            <a:pPr lvl="0"/>
            <a:r>
              <a:rPr lang="en-CA" sz="2800" dirty="0"/>
              <a:t>b. 84 - 12 </a:t>
            </a:r>
          </a:p>
          <a:p>
            <a:pPr lvl="0"/>
            <a:r>
              <a:rPr lang="en-CA" sz="2800" dirty="0"/>
              <a:t>c. 55 - 18 </a:t>
            </a:r>
          </a:p>
          <a:p>
            <a:pPr lvl="0"/>
            <a:r>
              <a:rPr lang="en-CA" sz="2800" dirty="0"/>
              <a:t>d. 63 – 31</a:t>
            </a:r>
          </a:p>
        </p:txBody>
      </p:sp>
    </p:spTree>
    <p:extLst>
      <p:ext uri="{BB962C8B-B14F-4D97-AF65-F5344CB8AC3E}">
        <p14:creationId xmlns:p14="http://schemas.microsoft.com/office/powerpoint/2010/main" val="35511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68A6-9BA5-31A8-92D1-2F84424A104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DA03155-3AC3-6B3E-CA61-A02EB8FA5B3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141680DC-EBE4-F161-D6FD-3399564BB8CA}"/>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E44F53D4-A52E-3252-7FE0-4ECA13CACC7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2DBED81-13D2-A011-9367-70607B09CB91}"/>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CD8749D-FC23-5F1F-1EAF-C3B6F3DD40D3}"/>
              </a:ext>
            </a:extLst>
          </p:cNvPr>
          <p:cNvSpPr>
            <a:spLocks noChangeArrowheads="1"/>
          </p:cNvSpPr>
          <p:nvPr/>
        </p:nvSpPr>
        <p:spPr bwMode="auto">
          <a:xfrm>
            <a:off x="660921" y="2176044"/>
            <a:ext cx="1047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Create your own skip-counting pattern starting at 7. </a:t>
            </a:r>
          </a:p>
          <a:p>
            <a:r>
              <a:rPr lang="en-CA" sz="2800" dirty="0"/>
              <a:t>What rule did you use?</a:t>
            </a:r>
          </a:p>
        </p:txBody>
      </p:sp>
      <p:sp>
        <p:nvSpPr>
          <p:cNvPr id="2" name="Text Box 2">
            <a:extLst>
              <a:ext uri="{FF2B5EF4-FFF2-40B4-BE49-F238E27FC236}">
                <a16:creationId xmlns:a16="http://schemas.microsoft.com/office/drawing/2014/main" id="{C9DA9D89-D15C-D9F9-7422-170ED17A2A87}"/>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120E2CA9-F8D1-3153-FC70-267D6E515A83}"/>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NUMBER SENSE:</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COUNTING</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407370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E4966-05DF-2E0A-C941-D3D5B9F41D1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6CE0B43-1F62-A965-A765-8A74B91802B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495ED5C-EF6A-EC61-3EA9-A5C1D8B3270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EF5395-D648-AB11-9E36-F7273189B5F4}"/>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4F1A27F3-7733-E102-BD43-6D74DC22A1B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5F687170-A2BE-2730-6F63-88AA37D7213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32EFFF5-B718-7ACE-3060-26F16573C46A}"/>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1863F5CE-D390-3C40-4B21-8E0FD410E428}"/>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F7D7DDFE-69AA-2B28-73A9-E2FEC51A48BD}"/>
              </a:ext>
            </a:extLst>
          </p:cNvPr>
          <p:cNvSpPr>
            <a:spLocks noChangeArrowheads="1"/>
          </p:cNvSpPr>
          <p:nvPr/>
        </p:nvSpPr>
        <p:spPr bwMode="auto">
          <a:xfrm>
            <a:off x="786061" y="2171278"/>
            <a:ext cx="996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6. What is the difference between 87 and 13? Solve using a hundreds chart. </a:t>
            </a:r>
          </a:p>
        </p:txBody>
      </p:sp>
    </p:spTree>
    <p:extLst>
      <p:ext uri="{BB962C8B-B14F-4D97-AF65-F5344CB8AC3E}">
        <p14:creationId xmlns:p14="http://schemas.microsoft.com/office/powerpoint/2010/main" val="5741356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59195-9252-6EB4-5E7D-487030865A3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6BDEBEA-D5DF-BD4D-CA11-D356DB55C7A1}"/>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5C2F4F82-7A51-AE5D-3F5E-8E86B791C40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FC23E5B-F4CB-9F39-3724-04C4FB58E11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DFAE766-EFB0-6A29-11A3-7A93DF35CF0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0923A0DC-2462-867F-63AB-F5B227994EEC}"/>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B18BF445-9F83-0CF5-EDDB-DFD010D56531}"/>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B2DC9DD8-8AC5-8022-3307-489C24CC43D4}"/>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A00171B6-8357-A233-DD8D-4802D84D1875}"/>
              </a:ext>
            </a:extLst>
          </p:cNvPr>
          <p:cNvSpPr>
            <a:spLocks noChangeArrowheads="1"/>
          </p:cNvSpPr>
          <p:nvPr/>
        </p:nvSpPr>
        <p:spPr bwMode="auto">
          <a:xfrm>
            <a:off x="786061" y="2009490"/>
            <a:ext cx="996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7. What is 72 - 38? Use an open number line to show your thinking . </a:t>
            </a:r>
          </a:p>
        </p:txBody>
      </p:sp>
    </p:spTree>
    <p:extLst>
      <p:ext uri="{BB962C8B-B14F-4D97-AF65-F5344CB8AC3E}">
        <p14:creationId xmlns:p14="http://schemas.microsoft.com/office/powerpoint/2010/main" val="1839220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1729-2EB4-EE1A-9882-8B542B8FB51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FC1235E-8F9E-0E16-07C7-DC03E06CD5E6}"/>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6FF169E5-0C2A-A17B-C4E5-346027D66F9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3F6F569-5551-0E30-23FA-C3FA6222B93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D89FD1C-9DD6-6DB2-FF00-7960DAD14F9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3ABF08C-12AA-5DC0-4A48-D7CCE04CE287}"/>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6404FAE6-A93C-2EC2-69ED-CEC796634E77}"/>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5153166A-87A3-8386-44D2-39B736D68AAB}"/>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CF9A0880-84ED-B713-B469-591BBC665482}"/>
              </a:ext>
            </a:extLst>
          </p:cNvPr>
          <p:cNvSpPr>
            <a:spLocks noChangeArrowheads="1"/>
          </p:cNvSpPr>
          <p:nvPr/>
        </p:nvSpPr>
        <p:spPr bwMode="auto">
          <a:xfrm>
            <a:off x="786061" y="1794046"/>
            <a:ext cx="99621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8. I need 100 beads to make a special bracelet for my friend. I only have 25 beads. Using a number line, can you find out how many more beads I need?</a:t>
            </a:r>
          </a:p>
        </p:txBody>
      </p:sp>
    </p:spTree>
    <p:extLst>
      <p:ext uri="{BB962C8B-B14F-4D97-AF65-F5344CB8AC3E}">
        <p14:creationId xmlns:p14="http://schemas.microsoft.com/office/powerpoint/2010/main" val="38158980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E83D-5437-6C30-D22A-456624CEB1A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2823D36-BDD5-EB11-3963-E4E570BB865B}"/>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88FDF90-16F2-BE2A-8F9F-FBE56666965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D8384DB-2E54-7530-6F07-10EA4B540560}"/>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4A7687C-83E5-172B-77E8-133BD5AB328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28595ED3-FD7D-E385-2C51-79B3DA4B0553}"/>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3DD0192E-EE83-04FF-8DC8-FE7591ADCA6B}"/>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D356C93C-3B81-7D3E-DA60-9DE786A92BB5}"/>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82D7A839-B316-2667-F06D-E41C1F531228}"/>
              </a:ext>
            </a:extLst>
          </p:cNvPr>
          <p:cNvSpPr>
            <a:spLocks noChangeArrowheads="1"/>
          </p:cNvSpPr>
          <p:nvPr/>
        </p:nvSpPr>
        <p:spPr bwMode="auto">
          <a:xfrm>
            <a:off x="786061" y="2224933"/>
            <a:ext cx="9962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9. The answer is 25. What is the question?</a:t>
            </a:r>
          </a:p>
        </p:txBody>
      </p:sp>
    </p:spTree>
    <p:extLst>
      <p:ext uri="{BB962C8B-B14F-4D97-AF65-F5344CB8AC3E}">
        <p14:creationId xmlns:p14="http://schemas.microsoft.com/office/powerpoint/2010/main" val="2373408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BA5B-D82C-6C03-88C3-CCA12A98224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EECCA5D-85E2-52A2-6DD9-FDD175C0FDF7}"/>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AC296902-A572-CF76-8527-A79F8B7F551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6D50E5E-9B1D-8A3E-ED3C-787D7B65419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801B95BD-7AA7-CA4A-2D46-CE71CD1D09F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53DBB05-86EB-CECB-F0CF-48873151A6B4}"/>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DFDF2A80-701E-668B-EF3A-578374FB151E}"/>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D08199DA-97CE-9FD0-184B-D32A178219ED}"/>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DFE2A444-6EE4-5523-68C2-7E814E0862B8}"/>
              </a:ext>
            </a:extLst>
          </p:cNvPr>
          <p:cNvSpPr>
            <a:spLocks noChangeArrowheads="1"/>
          </p:cNvSpPr>
          <p:nvPr/>
        </p:nvSpPr>
        <p:spPr bwMode="auto">
          <a:xfrm>
            <a:off x="786061" y="2224933"/>
            <a:ext cx="99621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10. How does knowing 25 + 25 help you to find 26 + 26?</a:t>
            </a:r>
          </a:p>
        </p:txBody>
      </p:sp>
    </p:spTree>
    <p:extLst>
      <p:ext uri="{BB962C8B-B14F-4D97-AF65-F5344CB8AC3E}">
        <p14:creationId xmlns:p14="http://schemas.microsoft.com/office/powerpoint/2010/main" val="18249044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2BB4-6D17-A97E-3BBD-A755BF0F005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6B359A-A9E6-7F15-DEA9-A7F45BD6BD0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874A018C-6267-83AB-76C3-910FCE08E44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2B1282B-F9BF-9FA0-F95B-C850CCE72C1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5DC1A0E-AB29-89D3-4FE1-9C82614C9A5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8DAACDE4-4A50-6EEC-25D0-D95A26E04CBD}"/>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F81C52DE-7B02-B653-6168-91188FA9F7D4}"/>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EAA397DD-19F5-0194-A912-4262FA038E1D}"/>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8F9FECEC-C3F9-80BC-E0A9-697DC693DE78}"/>
              </a:ext>
            </a:extLst>
          </p:cNvPr>
          <p:cNvSpPr>
            <a:spLocks noChangeArrowheads="1"/>
          </p:cNvSpPr>
          <p:nvPr/>
        </p:nvSpPr>
        <p:spPr bwMode="auto">
          <a:xfrm>
            <a:off x="786061" y="2009490"/>
            <a:ext cx="996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11. You add a number to itself. The answer is more than 20. What might the number be? Why?</a:t>
            </a:r>
          </a:p>
        </p:txBody>
      </p:sp>
    </p:spTree>
    <p:extLst>
      <p:ext uri="{BB962C8B-B14F-4D97-AF65-F5344CB8AC3E}">
        <p14:creationId xmlns:p14="http://schemas.microsoft.com/office/powerpoint/2010/main" val="5048267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0822-B50D-308D-ECE7-0E5C16888AA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0B8730-2DE7-905E-5578-0BBFAB949F8E}"/>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0D50527E-526D-E4FC-6A1C-D783B73BDE6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0715450-BEF6-4759-E706-038650442F4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04C0DF58-7F34-0AC4-F707-D048733708E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63378D6A-A0C7-3C59-F859-12CB78146810}"/>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9C64730F-0606-6954-80D6-1D4827A2B618}"/>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68CD7C77-716E-7C75-03EE-D55B9EACDC9A}"/>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83D55AF9-BFA0-DC68-4A24-B0BF7BC5057A}"/>
              </a:ext>
            </a:extLst>
          </p:cNvPr>
          <p:cNvSpPr>
            <a:spLocks noChangeArrowheads="1"/>
          </p:cNvSpPr>
          <p:nvPr/>
        </p:nvSpPr>
        <p:spPr bwMode="auto">
          <a:xfrm>
            <a:off x="786061" y="2009490"/>
            <a:ext cx="996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12. Write a story problem that could be figured out using 40 counters and the concept of addition.</a:t>
            </a:r>
          </a:p>
        </p:txBody>
      </p:sp>
    </p:spTree>
    <p:extLst>
      <p:ext uri="{BB962C8B-B14F-4D97-AF65-F5344CB8AC3E}">
        <p14:creationId xmlns:p14="http://schemas.microsoft.com/office/powerpoint/2010/main" val="37488967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29BDF-956B-C3A2-D056-D907E017E9C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DB5F784-0363-3664-15B4-EC27DC6443C8}"/>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4F6366AA-409C-E42D-810D-D591AA8CB97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0BF67A90-8E58-8423-5203-48EC64D662CC}"/>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EFAA1F16-C16A-E245-60C7-C82E759DA0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B3CBA41B-C356-1126-EFFD-8D08A51C50F7}"/>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8382FC99-BF3F-4E50-483F-3FB965EBBEDF}"/>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1C475C28-3FA6-5901-9970-BDA356F9EDD8}"/>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31524A60-7782-C4A7-FD1D-FFA3B769C64B}"/>
              </a:ext>
            </a:extLst>
          </p:cNvPr>
          <p:cNvSpPr>
            <a:spLocks noChangeArrowheads="1"/>
          </p:cNvSpPr>
          <p:nvPr/>
        </p:nvSpPr>
        <p:spPr bwMode="auto">
          <a:xfrm>
            <a:off x="786061" y="2009490"/>
            <a:ext cx="996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13. Show at least 3 different ways you can break down the number 50 using addition. </a:t>
            </a:r>
          </a:p>
        </p:txBody>
      </p:sp>
    </p:spTree>
    <p:extLst>
      <p:ext uri="{BB962C8B-B14F-4D97-AF65-F5344CB8AC3E}">
        <p14:creationId xmlns:p14="http://schemas.microsoft.com/office/powerpoint/2010/main" val="27378186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6299-24CE-9C63-BEA2-53E483AA0B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E4164B1-E06D-133D-DD8A-4BA3384900DD}"/>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BAE43AEE-E51E-BB31-B6B1-75E8DF4244D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45DE404-BE99-3CC8-4BD2-A1A6C9BCEC5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0E5D077-3256-D66B-BF1A-59D0EB2818C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9D1D1C7D-7138-1F93-83DE-475ABE36F59B}"/>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0EE43FAA-3500-E626-FC9C-73C2D3362F12}"/>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86623E6F-5CAA-D590-32A5-804A151575A6}"/>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63CA4EB6-6143-936B-73A2-F2BC4D54EE10}"/>
              </a:ext>
            </a:extLst>
          </p:cNvPr>
          <p:cNvSpPr>
            <a:spLocks noChangeArrowheads="1"/>
          </p:cNvSpPr>
          <p:nvPr/>
        </p:nvSpPr>
        <p:spPr bwMode="auto">
          <a:xfrm>
            <a:off x="786061" y="2044005"/>
            <a:ext cx="99621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14. How can you show which statement is more correct?</a:t>
            </a:r>
          </a:p>
          <a:p>
            <a:pPr fontAlgn="base"/>
            <a:r>
              <a:rPr lang="en-CA" sz="2800" dirty="0"/>
              <a:t>a. 66 is closer to 70</a:t>
            </a:r>
          </a:p>
          <a:p>
            <a:pPr fontAlgn="base"/>
            <a:r>
              <a:rPr lang="en-CA" sz="2800" dirty="0"/>
              <a:t>b. 66 is closer to 60</a:t>
            </a:r>
          </a:p>
        </p:txBody>
      </p:sp>
    </p:spTree>
    <p:extLst>
      <p:ext uri="{BB962C8B-B14F-4D97-AF65-F5344CB8AC3E}">
        <p14:creationId xmlns:p14="http://schemas.microsoft.com/office/powerpoint/2010/main" val="1168380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4326-0F13-A5E9-1B35-3D248EE5716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E6B184-8979-5FB5-7A37-95A54DC4BE79}"/>
              </a:ext>
            </a:extLst>
          </p:cNvPr>
          <p:cNvGrpSpPr/>
          <p:nvPr/>
        </p:nvGrpSpPr>
        <p:grpSpPr>
          <a:xfrm>
            <a:off x="0" y="300918"/>
            <a:ext cx="12192000" cy="1026995"/>
            <a:chOff x="0" y="300918"/>
            <a:chExt cx="12192000" cy="1026995"/>
          </a:xfrm>
        </p:grpSpPr>
        <p:sp>
          <p:nvSpPr>
            <p:cNvPr id="6" name="Rectangle 5">
              <a:extLst>
                <a:ext uri="{FF2B5EF4-FFF2-40B4-BE49-F238E27FC236}">
                  <a16:creationId xmlns:a16="http://schemas.microsoft.com/office/drawing/2014/main" id="{9EDC46EB-E11B-9E9C-DA7E-CEFBBB9ACC7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504294B5-06D2-4984-444A-9A312BF2758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86BB3FE-CFDA-9E5B-80E3-208486645F3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2" name="Text Box 2">
            <a:extLst>
              <a:ext uri="{FF2B5EF4-FFF2-40B4-BE49-F238E27FC236}">
                <a16:creationId xmlns:a16="http://schemas.microsoft.com/office/drawing/2014/main" id="{7123F4EC-77A3-9D8B-24BB-452A4424CE05}"/>
              </a:ext>
            </a:extLst>
          </p:cNvPr>
          <p:cNvSpPr txBox="1"/>
          <p:nvPr/>
        </p:nvSpPr>
        <p:spPr>
          <a:xfrm>
            <a:off x="2542137" y="615898"/>
            <a:ext cx="2779372" cy="5409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Box 2">
            <a:extLst>
              <a:ext uri="{FF2B5EF4-FFF2-40B4-BE49-F238E27FC236}">
                <a16:creationId xmlns:a16="http://schemas.microsoft.com/office/drawing/2014/main" id="{7329DE2C-092E-2934-0F92-70B6E95FB72E}"/>
              </a:ext>
            </a:extLst>
          </p:cNvPr>
          <p:cNvSpPr txBox="1"/>
          <p:nvPr/>
        </p:nvSpPr>
        <p:spPr>
          <a:xfrm>
            <a:off x="5321509" y="345888"/>
            <a:ext cx="6586282"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2 COMPUTATIONAL FLUENCY: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 ADD/SUBTRACT TO 100</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A117E7D8-7426-8A4F-EB8D-CC75AD1DE37E}"/>
              </a:ext>
            </a:extLst>
          </p:cNvPr>
          <p:cNvSpPr>
            <a:spLocks noChangeArrowheads="1"/>
          </p:cNvSpPr>
          <p:nvPr/>
        </p:nvSpPr>
        <p:spPr bwMode="auto">
          <a:xfrm>
            <a:off x="6287456" y="1099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br>
              <a:rPr kumimoji="0" lang="en-US" altLang="en-US" sz="1200" b="0" i="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910D6D22-42AD-207D-2131-F0C2E49343AA}"/>
              </a:ext>
            </a:extLst>
          </p:cNvPr>
          <p:cNvSpPr>
            <a:spLocks noChangeArrowheads="1"/>
          </p:cNvSpPr>
          <p:nvPr/>
        </p:nvSpPr>
        <p:spPr bwMode="auto">
          <a:xfrm>
            <a:off x="786061" y="2141496"/>
            <a:ext cx="99621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CA" sz="2800" dirty="0"/>
              <a:t>15. A jar can hold 100 jellybeans. In a pile of jellybeans, there are 31 red, 26 green, and 47 yellows. Will they all fit in the jar? How do you know?</a:t>
            </a:r>
          </a:p>
        </p:txBody>
      </p:sp>
    </p:spTree>
    <p:extLst>
      <p:ext uri="{BB962C8B-B14F-4D97-AF65-F5344CB8AC3E}">
        <p14:creationId xmlns:p14="http://schemas.microsoft.com/office/powerpoint/2010/main" val="1360447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4113</TotalTime>
  <Words>8199</Words>
  <Application>Microsoft Macintosh PowerPoint</Application>
  <PresentationFormat>Widescreen</PresentationFormat>
  <Paragraphs>1280</Paragraphs>
  <Slides>218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218</vt:i4>
      </vt:variant>
    </vt:vector>
  </HeadingPairs>
  <TitlesOfParts>
    <vt:vector size="224" baseType="lpstr">
      <vt:lpstr>Apple Color Emoji</vt: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1</cp:revision>
  <dcterms:created xsi:type="dcterms:W3CDTF">2025-08-19T18:11:59Z</dcterms:created>
  <dcterms:modified xsi:type="dcterms:W3CDTF">2025-08-23T19:48:26Z</dcterms:modified>
</cp:coreProperties>
</file>