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1" r:id="rId2"/>
    <p:sldId id="262" r:id="rId3"/>
    <p:sldId id="263" r:id="rId4"/>
    <p:sldId id="264" r:id="rId5"/>
    <p:sldId id="265" r:id="rId6"/>
    <p:sldId id="256" r:id="rId7"/>
    <p:sldId id="257" r:id="rId8"/>
    <p:sldId id="258" r:id="rId9"/>
    <p:sldId id="259" r:id="rId10"/>
    <p:sldId id="260" r:id="rId11"/>
  </p:sldIdLst>
  <p:sldSz cx="6840538" cy="89995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04"/>
    <p:restoredTop sz="94661"/>
  </p:normalViewPr>
  <p:slideViewPr>
    <p:cSldViewPr snapToGrid="0">
      <p:cViewPr varScale="1">
        <p:scale>
          <a:sx n="86" d="100"/>
          <a:sy n="86" d="100"/>
        </p:scale>
        <p:origin x="2288"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041" y="1472842"/>
            <a:ext cx="5814457" cy="3133172"/>
          </a:xfrm>
        </p:spPr>
        <p:txBody>
          <a:bodyPr anchor="b"/>
          <a:lstStyle>
            <a:lvl1pPr algn="ctr">
              <a:defRPr sz="4489"/>
            </a:lvl1pPr>
          </a:lstStyle>
          <a:p>
            <a:r>
              <a:rPr lang="en-US"/>
              <a:t>Click to edit Master title style</a:t>
            </a:r>
            <a:endParaRPr lang="en-US" dirty="0"/>
          </a:p>
        </p:txBody>
      </p:sp>
      <p:sp>
        <p:nvSpPr>
          <p:cNvPr id="3" name="Subtitle 2"/>
          <p:cNvSpPr>
            <a:spLocks noGrp="1"/>
          </p:cNvSpPr>
          <p:nvPr>
            <p:ph type="subTitle" idx="1"/>
          </p:nvPr>
        </p:nvSpPr>
        <p:spPr>
          <a:xfrm>
            <a:off x="855067" y="4726842"/>
            <a:ext cx="5130404" cy="2172804"/>
          </a:xfrm>
        </p:spPr>
        <p:txBody>
          <a:bodyPr/>
          <a:lstStyle>
            <a:lvl1pPr marL="0" indent="0" algn="ctr">
              <a:buNone/>
              <a:defRPr sz="1795"/>
            </a:lvl1pPr>
            <a:lvl2pPr marL="342031" indent="0" algn="ctr">
              <a:buNone/>
              <a:defRPr sz="1496"/>
            </a:lvl2pPr>
            <a:lvl3pPr marL="684063" indent="0" algn="ctr">
              <a:buNone/>
              <a:defRPr sz="1347"/>
            </a:lvl3pPr>
            <a:lvl4pPr marL="1026094" indent="0" algn="ctr">
              <a:buNone/>
              <a:defRPr sz="1197"/>
            </a:lvl4pPr>
            <a:lvl5pPr marL="1368125" indent="0" algn="ctr">
              <a:buNone/>
              <a:defRPr sz="1197"/>
            </a:lvl5pPr>
            <a:lvl6pPr marL="1710157" indent="0" algn="ctr">
              <a:buNone/>
              <a:defRPr sz="1197"/>
            </a:lvl6pPr>
            <a:lvl7pPr marL="2052188" indent="0" algn="ctr">
              <a:buNone/>
              <a:defRPr sz="1197"/>
            </a:lvl7pPr>
            <a:lvl8pPr marL="2394219" indent="0" algn="ctr">
              <a:buNone/>
              <a:defRPr sz="1197"/>
            </a:lvl8pPr>
            <a:lvl9pPr marL="2736251" indent="0" algn="ctr">
              <a:buNone/>
              <a:defRPr sz="11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29D75F-D2A6-4543-A489-ABB0ACEF2380}" type="datetimeFigureOut">
              <a:rPr lang="en-US" smtClean="0"/>
              <a:t>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342867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9D75F-D2A6-4543-A489-ABB0ACEF2380}" type="datetimeFigureOut">
              <a:rPr lang="en-US" smtClean="0"/>
              <a:t>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39947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95260" y="479142"/>
            <a:ext cx="1474991" cy="762669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0288" y="479142"/>
            <a:ext cx="4339466" cy="76266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9D75F-D2A6-4543-A489-ABB0ACEF2380}" type="datetimeFigureOut">
              <a:rPr lang="en-US" smtClean="0"/>
              <a:t>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390111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9D75F-D2A6-4543-A489-ABB0ACEF2380}" type="datetimeFigureOut">
              <a:rPr lang="en-US" smtClean="0"/>
              <a:t>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2119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725" y="2243638"/>
            <a:ext cx="5899964" cy="3743557"/>
          </a:xfrm>
        </p:spPr>
        <p:txBody>
          <a:bodyPr anchor="b"/>
          <a:lstStyle>
            <a:lvl1pPr>
              <a:defRPr sz="4489"/>
            </a:lvl1pPr>
          </a:lstStyle>
          <a:p>
            <a:r>
              <a:rPr lang="en-US"/>
              <a:t>Click to edit Master title style</a:t>
            </a:r>
            <a:endParaRPr lang="en-US" dirty="0"/>
          </a:p>
        </p:txBody>
      </p:sp>
      <p:sp>
        <p:nvSpPr>
          <p:cNvPr id="3" name="Text Placeholder 2"/>
          <p:cNvSpPr>
            <a:spLocks noGrp="1"/>
          </p:cNvSpPr>
          <p:nvPr>
            <p:ph type="body" idx="1"/>
          </p:nvPr>
        </p:nvSpPr>
        <p:spPr>
          <a:xfrm>
            <a:off x="466725" y="6022610"/>
            <a:ext cx="5899964" cy="1968648"/>
          </a:xfrm>
        </p:spPr>
        <p:txBody>
          <a:bodyPr/>
          <a:lstStyle>
            <a:lvl1pPr marL="0" indent="0">
              <a:buNone/>
              <a:defRPr sz="1795">
                <a:solidFill>
                  <a:schemeClr val="tx1">
                    <a:tint val="82000"/>
                  </a:schemeClr>
                </a:solidFill>
              </a:defRPr>
            </a:lvl1pPr>
            <a:lvl2pPr marL="342031" indent="0">
              <a:buNone/>
              <a:defRPr sz="1496">
                <a:solidFill>
                  <a:schemeClr val="tx1">
                    <a:tint val="82000"/>
                  </a:schemeClr>
                </a:solidFill>
              </a:defRPr>
            </a:lvl2pPr>
            <a:lvl3pPr marL="684063" indent="0">
              <a:buNone/>
              <a:defRPr sz="1347">
                <a:solidFill>
                  <a:schemeClr val="tx1">
                    <a:tint val="82000"/>
                  </a:schemeClr>
                </a:solidFill>
              </a:defRPr>
            </a:lvl3pPr>
            <a:lvl4pPr marL="1026094" indent="0">
              <a:buNone/>
              <a:defRPr sz="1197">
                <a:solidFill>
                  <a:schemeClr val="tx1">
                    <a:tint val="82000"/>
                  </a:schemeClr>
                </a:solidFill>
              </a:defRPr>
            </a:lvl4pPr>
            <a:lvl5pPr marL="1368125" indent="0">
              <a:buNone/>
              <a:defRPr sz="1197">
                <a:solidFill>
                  <a:schemeClr val="tx1">
                    <a:tint val="82000"/>
                  </a:schemeClr>
                </a:solidFill>
              </a:defRPr>
            </a:lvl5pPr>
            <a:lvl6pPr marL="1710157" indent="0">
              <a:buNone/>
              <a:defRPr sz="1197">
                <a:solidFill>
                  <a:schemeClr val="tx1">
                    <a:tint val="82000"/>
                  </a:schemeClr>
                </a:solidFill>
              </a:defRPr>
            </a:lvl6pPr>
            <a:lvl7pPr marL="2052188" indent="0">
              <a:buNone/>
              <a:defRPr sz="1197">
                <a:solidFill>
                  <a:schemeClr val="tx1">
                    <a:tint val="82000"/>
                  </a:schemeClr>
                </a:solidFill>
              </a:defRPr>
            </a:lvl7pPr>
            <a:lvl8pPr marL="2394219" indent="0">
              <a:buNone/>
              <a:defRPr sz="1197">
                <a:solidFill>
                  <a:schemeClr val="tx1">
                    <a:tint val="82000"/>
                  </a:schemeClr>
                </a:solidFill>
              </a:defRPr>
            </a:lvl8pPr>
            <a:lvl9pPr marL="2736251" indent="0">
              <a:buNone/>
              <a:defRPr sz="1197">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9D75F-D2A6-4543-A489-ABB0ACEF2380}" type="datetimeFigureOut">
              <a:rPr lang="en-US" smtClean="0"/>
              <a:t>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97978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0287" y="2395710"/>
            <a:ext cx="2907229" cy="5710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63022" y="2395710"/>
            <a:ext cx="2907229" cy="5710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29D75F-D2A6-4543-A489-ABB0ACEF2380}" type="datetimeFigureOut">
              <a:rPr lang="en-US" smtClean="0"/>
              <a:t>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241144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1178" y="479144"/>
            <a:ext cx="5899964" cy="1739495"/>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1179" y="2206137"/>
            <a:ext cx="2893868" cy="1081194"/>
          </a:xfrm>
        </p:spPr>
        <p:txBody>
          <a:bodyPr anchor="b"/>
          <a:lstStyle>
            <a:lvl1pPr marL="0" indent="0">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en-US"/>
              <a:t>Click to edit Master text styles</a:t>
            </a:r>
          </a:p>
        </p:txBody>
      </p:sp>
      <p:sp>
        <p:nvSpPr>
          <p:cNvPr id="4" name="Content Placeholder 3"/>
          <p:cNvSpPr>
            <a:spLocks noGrp="1"/>
          </p:cNvSpPr>
          <p:nvPr>
            <p:ph sz="half" idx="2"/>
          </p:nvPr>
        </p:nvSpPr>
        <p:spPr>
          <a:xfrm>
            <a:off x="471179" y="3287331"/>
            <a:ext cx="2893868" cy="4835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63023" y="2206137"/>
            <a:ext cx="2908120" cy="1081194"/>
          </a:xfrm>
        </p:spPr>
        <p:txBody>
          <a:bodyPr anchor="b"/>
          <a:lstStyle>
            <a:lvl1pPr marL="0" indent="0">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en-US"/>
              <a:t>Click to edit Master text styles</a:t>
            </a:r>
          </a:p>
        </p:txBody>
      </p:sp>
      <p:sp>
        <p:nvSpPr>
          <p:cNvPr id="6" name="Content Placeholder 5"/>
          <p:cNvSpPr>
            <a:spLocks noGrp="1"/>
          </p:cNvSpPr>
          <p:nvPr>
            <p:ph sz="quarter" idx="4"/>
          </p:nvPr>
        </p:nvSpPr>
        <p:spPr>
          <a:xfrm>
            <a:off x="3463023" y="3287331"/>
            <a:ext cx="2908120" cy="4835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29D75F-D2A6-4543-A489-ABB0ACEF2380}" type="datetimeFigureOut">
              <a:rPr lang="en-US" smtClean="0"/>
              <a:t>2/5/26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354032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29D75F-D2A6-4543-A489-ABB0ACEF2380}" type="datetimeFigureOut">
              <a:rPr lang="en-US" smtClean="0"/>
              <a:t>2/5/26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414223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9D75F-D2A6-4543-A489-ABB0ACEF2380}" type="datetimeFigureOut">
              <a:rPr lang="en-US" smtClean="0"/>
              <a:t>2/5/26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160571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1178" y="599969"/>
            <a:ext cx="2206252" cy="2099892"/>
          </a:xfrm>
        </p:spPr>
        <p:txBody>
          <a:bodyPr anchor="b"/>
          <a:lstStyle>
            <a:lvl1pPr>
              <a:defRPr sz="2394"/>
            </a:lvl1pPr>
          </a:lstStyle>
          <a:p>
            <a:r>
              <a:rPr lang="en-US"/>
              <a:t>Click to edit Master title style</a:t>
            </a:r>
            <a:endParaRPr lang="en-US" dirty="0"/>
          </a:p>
        </p:txBody>
      </p:sp>
      <p:sp>
        <p:nvSpPr>
          <p:cNvPr id="3" name="Content Placeholder 2"/>
          <p:cNvSpPr>
            <a:spLocks noGrp="1"/>
          </p:cNvSpPr>
          <p:nvPr>
            <p:ph idx="1"/>
          </p:nvPr>
        </p:nvSpPr>
        <p:spPr>
          <a:xfrm>
            <a:off x="2908120" y="1295769"/>
            <a:ext cx="3463022" cy="6395505"/>
          </a:xfrm>
        </p:spPr>
        <p:txBody>
          <a:bodyPr/>
          <a:lstStyle>
            <a:lvl1pPr>
              <a:defRPr sz="2394"/>
            </a:lvl1pPr>
            <a:lvl2pPr>
              <a:defRPr sz="2095"/>
            </a:lvl2pPr>
            <a:lvl3pPr>
              <a:defRPr sz="1795"/>
            </a:lvl3pPr>
            <a:lvl4pPr>
              <a:defRPr sz="1496"/>
            </a:lvl4pPr>
            <a:lvl5pPr>
              <a:defRPr sz="1496"/>
            </a:lvl5pPr>
            <a:lvl6pPr>
              <a:defRPr sz="1496"/>
            </a:lvl6pPr>
            <a:lvl7pPr>
              <a:defRPr sz="1496"/>
            </a:lvl7pPr>
            <a:lvl8pPr>
              <a:defRPr sz="1496"/>
            </a:lvl8pPr>
            <a:lvl9pPr>
              <a:defRPr sz="14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1178" y="2699862"/>
            <a:ext cx="2206252" cy="5001827"/>
          </a:xfrm>
        </p:spPr>
        <p:txBody>
          <a:bodyPr/>
          <a:lstStyle>
            <a:lvl1pPr marL="0" indent="0">
              <a:buNone/>
              <a:defRPr sz="1197"/>
            </a:lvl1pPr>
            <a:lvl2pPr marL="342031" indent="0">
              <a:buNone/>
              <a:defRPr sz="1047"/>
            </a:lvl2pPr>
            <a:lvl3pPr marL="684063" indent="0">
              <a:buNone/>
              <a:defRPr sz="898"/>
            </a:lvl3pPr>
            <a:lvl4pPr marL="1026094" indent="0">
              <a:buNone/>
              <a:defRPr sz="748"/>
            </a:lvl4pPr>
            <a:lvl5pPr marL="1368125" indent="0">
              <a:buNone/>
              <a:defRPr sz="748"/>
            </a:lvl5pPr>
            <a:lvl6pPr marL="1710157" indent="0">
              <a:buNone/>
              <a:defRPr sz="748"/>
            </a:lvl6pPr>
            <a:lvl7pPr marL="2052188" indent="0">
              <a:buNone/>
              <a:defRPr sz="748"/>
            </a:lvl7pPr>
            <a:lvl8pPr marL="2394219" indent="0">
              <a:buNone/>
              <a:defRPr sz="748"/>
            </a:lvl8pPr>
            <a:lvl9pPr marL="2736251" indent="0">
              <a:buNone/>
              <a:defRPr sz="748"/>
            </a:lvl9pPr>
          </a:lstStyle>
          <a:p>
            <a:pPr lvl="0"/>
            <a:r>
              <a:rPr lang="en-US"/>
              <a:t>Click to edit Master text styles</a:t>
            </a:r>
          </a:p>
        </p:txBody>
      </p:sp>
      <p:sp>
        <p:nvSpPr>
          <p:cNvPr id="5" name="Date Placeholder 4"/>
          <p:cNvSpPr>
            <a:spLocks noGrp="1"/>
          </p:cNvSpPr>
          <p:nvPr>
            <p:ph type="dt" sz="half" idx="10"/>
          </p:nvPr>
        </p:nvSpPr>
        <p:spPr/>
        <p:txBody>
          <a:bodyPr/>
          <a:lstStyle/>
          <a:p>
            <a:fld id="{3629D75F-D2A6-4543-A489-ABB0ACEF2380}" type="datetimeFigureOut">
              <a:rPr lang="en-US" smtClean="0"/>
              <a:t>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314855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1178" y="599969"/>
            <a:ext cx="2206252" cy="2099892"/>
          </a:xfrm>
        </p:spPr>
        <p:txBody>
          <a:bodyPr anchor="b"/>
          <a:lstStyle>
            <a:lvl1pPr>
              <a:defRPr sz="2394"/>
            </a:lvl1pPr>
          </a:lstStyle>
          <a:p>
            <a:r>
              <a:rPr lang="en-US"/>
              <a:t>Click to edit Master title style</a:t>
            </a:r>
            <a:endParaRPr lang="en-US" dirty="0"/>
          </a:p>
        </p:txBody>
      </p:sp>
      <p:sp>
        <p:nvSpPr>
          <p:cNvPr id="3" name="Picture Placeholder 2"/>
          <p:cNvSpPr>
            <a:spLocks noGrp="1" noChangeAspect="1"/>
          </p:cNvSpPr>
          <p:nvPr>
            <p:ph type="pic" idx="1"/>
          </p:nvPr>
        </p:nvSpPr>
        <p:spPr>
          <a:xfrm>
            <a:off x="2908120" y="1295769"/>
            <a:ext cx="3463022" cy="6395505"/>
          </a:xfrm>
        </p:spPr>
        <p:txBody>
          <a:bodyPr anchor="t"/>
          <a:lstStyle>
            <a:lvl1pPr marL="0" indent="0">
              <a:buNone/>
              <a:defRPr sz="2394"/>
            </a:lvl1pPr>
            <a:lvl2pPr marL="342031" indent="0">
              <a:buNone/>
              <a:defRPr sz="2095"/>
            </a:lvl2pPr>
            <a:lvl3pPr marL="684063" indent="0">
              <a:buNone/>
              <a:defRPr sz="1795"/>
            </a:lvl3pPr>
            <a:lvl4pPr marL="1026094" indent="0">
              <a:buNone/>
              <a:defRPr sz="1496"/>
            </a:lvl4pPr>
            <a:lvl5pPr marL="1368125" indent="0">
              <a:buNone/>
              <a:defRPr sz="1496"/>
            </a:lvl5pPr>
            <a:lvl6pPr marL="1710157" indent="0">
              <a:buNone/>
              <a:defRPr sz="1496"/>
            </a:lvl6pPr>
            <a:lvl7pPr marL="2052188" indent="0">
              <a:buNone/>
              <a:defRPr sz="1496"/>
            </a:lvl7pPr>
            <a:lvl8pPr marL="2394219" indent="0">
              <a:buNone/>
              <a:defRPr sz="1496"/>
            </a:lvl8pPr>
            <a:lvl9pPr marL="2736251" indent="0">
              <a:buNone/>
              <a:defRPr sz="1496"/>
            </a:lvl9pPr>
          </a:lstStyle>
          <a:p>
            <a:r>
              <a:rPr lang="en-US"/>
              <a:t>Click icon to add picture</a:t>
            </a:r>
            <a:endParaRPr lang="en-US" dirty="0"/>
          </a:p>
        </p:txBody>
      </p:sp>
      <p:sp>
        <p:nvSpPr>
          <p:cNvPr id="4" name="Text Placeholder 3"/>
          <p:cNvSpPr>
            <a:spLocks noGrp="1"/>
          </p:cNvSpPr>
          <p:nvPr>
            <p:ph type="body" sz="half" idx="2"/>
          </p:nvPr>
        </p:nvSpPr>
        <p:spPr>
          <a:xfrm>
            <a:off x="471178" y="2699862"/>
            <a:ext cx="2206252" cy="5001827"/>
          </a:xfrm>
        </p:spPr>
        <p:txBody>
          <a:bodyPr/>
          <a:lstStyle>
            <a:lvl1pPr marL="0" indent="0">
              <a:buNone/>
              <a:defRPr sz="1197"/>
            </a:lvl1pPr>
            <a:lvl2pPr marL="342031" indent="0">
              <a:buNone/>
              <a:defRPr sz="1047"/>
            </a:lvl2pPr>
            <a:lvl3pPr marL="684063" indent="0">
              <a:buNone/>
              <a:defRPr sz="898"/>
            </a:lvl3pPr>
            <a:lvl4pPr marL="1026094" indent="0">
              <a:buNone/>
              <a:defRPr sz="748"/>
            </a:lvl4pPr>
            <a:lvl5pPr marL="1368125" indent="0">
              <a:buNone/>
              <a:defRPr sz="748"/>
            </a:lvl5pPr>
            <a:lvl6pPr marL="1710157" indent="0">
              <a:buNone/>
              <a:defRPr sz="748"/>
            </a:lvl6pPr>
            <a:lvl7pPr marL="2052188" indent="0">
              <a:buNone/>
              <a:defRPr sz="748"/>
            </a:lvl7pPr>
            <a:lvl8pPr marL="2394219" indent="0">
              <a:buNone/>
              <a:defRPr sz="748"/>
            </a:lvl8pPr>
            <a:lvl9pPr marL="2736251" indent="0">
              <a:buNone/>
              <a:defRPr sz="748"/>
            </a:lvl9pPr>
          </a:lstStyle>
          <a:p>
            <a:pPr lvl="0"/>
            <a:r>
              <a:rPr lang="en-US"/>
              <a:t>Click to edit Master text styles</a:t>
            </a:r>
          </a:p>
        </p:txBody>
      </p:sp>
      <p:sp>
        <p:nvSpPr>
          <p:cNvPr id="5" name="Date Placeholder 4"/>
          <p:cNvSpPr>
            <a:spLocks noGrp="1"/>
          </p:cNvSpPr>
          <p:nvPr>
            <p:ph type="dt" sz="half" idx="10"/>
          </p:nvPr>
        </p:nvSpPr>
        <p:spPr/>
        <p:txBody>
          <a:bodyPr/>
          <a:lstStyle/>
          <a:p>
            <a:fld id="{3629D75F-D2A6-4543-A489-ABB0ACEF2380}" type="datetimeFigureOut">
              <a:rPr lang="en-US" smtClean="0"/>
              <a:t>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EAD3A-2833-E543-A5E5-EB959A3E6E65}" type="slidenum">
              <a:rPr lang="en-US" smtClean="0"/>
              <a:t>‹#›</a:t>
            </a:fld>
            <a:endParaRPr lang="en-US"/>
          </a:p>
        </p:txBody>
      </p:sp>
    </p:spTree>
    <p:extLst>
      <p:ext uri="{BB962C8B-B14F-4D97-AF65-F5344CB8AC3E}">
        <p14:creationId xmlns:p14="http://schemas.microsoft.com/office/powerpoint/2010/main" val="290776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0287" y="479144"/>
            <a:ext cx="5899964" cy="173949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0287" y="2395710"/>
            <a:ext cx="5899964" cy="57101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0287" y="8341240"/>
            <a:ext cx="1539121" cy="479142"/>
          </a:xfrm>
          <a:prstGeom prst="rect">
            <a:avLst/>
          </a:prstGeom>
        </p:spPr>
        <p:txBody>
          <a:bodyPr vert="horz" lIns="91440" tIns="45720" rIns="91440" bIns="45720" rtlCol="0" anchor="ctr"/>
          <a:lstStyle>
            <a:lvl1pPr algn="l">
              <a:defRPr sz="898">
                <a:solidFill>
                  <a:schemeClr val="tx1">
                    <a:tint val="82000"/>
                  </a:schemeClr>
                </a:solidFill>
              </a:defRPr>
            </a:lvl1pPr>
          </a:lstStyle>
          <a:p>
            <a:fld id="{3629D75F-D2A6-4543-A489-ABB0ACEF2380}" type="datetimeFigureOut">
              <a:rPr lang="en-US" smtClean="0"/>
              <a:t>2/5/26</a:t>
            </a:fld>
            <a:endParaRPr lang="en-US"/>
          </a:p>
        </p:txBody>
      </p:sp>
      <p:sp>
        <p:nvSpPr>
          <p:cNvPr id="5" name="Footer Placeholder 4"/>
          <p:cNvSpPr>
            <a:spLocks noGrp="1"/>
          </p:cNvSpPr>
          <p:nvPr>
            <p:ph type="ftr" sz="quarter" idx="3"/>
          </p:nvPr>
        </p:nvSpPr>
        <p:spPr>
          <a:xfrm>
            <a:off x="2265928" y="8341240"/>
            <a:ext cx="2308682" cy="479142"/>
          </a:xfrm>
          <a:prstGeom prst="rect">
            <a:avLst/>
          </a:prstGeom>
        </p:spPr>
        <p:txBody>
          <a:bodyPr vert="horz" lIns="91440" tIns="45720" rIns="91440" bIns="45720" rtlCol="0" anchor="ctr"/>
          <a:lstStyle>
            <a:lvl1pPr algn="ctr">
              <a:defRPr sz="898">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31130" y="8341240"/>
            <a:ext cx="1539121" cy="479142"/>
          </a:xfrm>
          <a:prstGeom prst="rect">
            <a:avLst/>
          </a:prstGeom>
        </p:spPr>
        <p:txBody>
          <a:bodyPr vert="horz" lIns="91440" tIns="45720" rIns="91440" bIns="45720" rtlCol="0" anchor="ctr"/>
          <a:lstStyle>
            <a:lvl1pPr algn="r">
              <a:defRPr sz="898">
                <a:solidFill>
                  <a:schemeClr val="tx1">
                    <a:tint val="82000"/>
                  </a:schemeClr>
                </a:solidFill>
              </a:defRPr>
            </a:lvl1pPr>
          </a:lstStyle>
          <a:p>
            <a:fld id="{36FEAD3A-2833-E543-A5E5-EB959A3E6E65}" type="slidenum">
              <a:rPr lang="en-US" smtClean="0"/>
              <a:t>‹#›</a:t>
            </a:fld>
            <a:endParaRPr lang="en-US"/>
          </a:p>
        </p:txBody>
      </p:sp>
    </p:spTree>
    <p:extLst>
      <p:ext uri="{BB962C8B-B14F-4D97-AF65-F5344CB8AC3E}">
        <p14:creationId xmlns:p14="http://schemas.microsoft.com/office/powerpoint/2010/main" val="992678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4063" rtl="0" eaLnBrk="1" latinLnBrk="0" hangingPunct="1">
        <a:lnSpc>
          <a:spcPct val="90000"/>
        </a:lnSpc>
        <a:spcBef>
          <a:spcPct val="0"/>
        </a:spcBef>
        <a:buNone/>
        <a:defRPr sz="3292" kern="1200">
          <a:solidFill>
            <a:schemeClr val="tx1"/>
          </a:solidFill>
          <a:latin typeface="+mj-lt"/>
          <a:ea typeface="+mj-ea"/>
          <a:cs typeface="+mj-cs"/>
        </a:defRPr>
      </a:lvl1pPr>
    </p:titleStyle>
    <p:bodyStyle>
      <a:lvl1pPr marL="171016" indent="-171016" algn="l" defTabSz="684063" rtl="0" eaLnBrk="1" latinLnBrk="0" hangingPunct="1">
        <a:lnSpc>
          <a:spcPct val="90000"/>
        </a:lnSpc>
        <a:spcBef>
          <a:spcPts val="748"/>
        </a:spcBef>
        <a:buFont typeface="Arial" panose="020B0604020202020204" pitchFamily="34" charset="0"/>
        <a:buChar char="•"/>
        <a:defRPr sz="2095" kern="1200">
          <a:solidFill>
            <a:schemeClr val="tx1"/>
          </a:solidFill>
          <a:latin typeface="+mn-lt"/>
          <a:ea typeface="+mn-ea"/>
          <a:cs typeface="+mn-cs"/>
        </a:defRPr>
      </a:lvl1pPr>
      <a:lvl2pPr marL="513047" indent="-171016" algn="l" defTabSz="684063" rtl="0" eaLnBrk="1" latinLnBrk="0" hangingPunct="1">
        <a:lnSpc>
          <a:spcPct val="90000"/>
        </a:lnSpc>
        <a:spcBef>
          <a:spcPts val="374"/>
        </a:spcBef>
        <a:buFont typeface="Arial" panose="020B0604020202020204" pitchFamily="34" charset="0"/>
        <a:buChar char="•"/>
        <a:defRPr sz="1795" kern="1200">
          <a:solidFill>
            <a:schemeClr val="tx1"/>
          </a:solidFill>
          <a:latin typeface="+mn-lt"/>
          <a:ea typeface="+mn-ea"/>
          <a:cs typeface="+mn-cs"/>
        </a:defRPr>
      </a:lvl2pPr>
      <a:lvl3pPr marL="855078" indent="-171016" algn="l" defTabSz="684063" rtl="0" eaLnBrk="1" latinLnBrk="0" hangingPunct="1">
        <a:lnSpc>
          <a:spcPct val="90000"/>
        </a:lnSpc>
        <a:spcBef>
          <a:spcPts val="374"/>
        </a:spcBef>
        <a:buFont typeface="Arial" panose="020B0604020202020204" pitchFamily="34" charset="0"/>
        <a:buChar char="•"/>
        <a:defRPr sz="1496" kern="1200">
          <a:solidFill>
            <a:schemeClr val="tx1"/>
          </a:solidFill>
          <a:latin typeface="+mn-lt"/>
          <a:ea typeface="+mn-ea"/>
          <a:cs typeface="+mn-cs"/>
        </a:defRPr>
      </a:lvl3pPr>
      <a:lvl4pPr marL="1197110"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4pPr>
      <a:lvl5pPr marL="1539141"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5pPr>
      <a:lvl6pPr marL="1881172"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6pPr>
      <a:lvl7pPr marL="2223204"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7pPr>
      <a:lvl8pPr marL="2565235"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8pPr>
      <a:lvl9pPr marL="2907266"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9pPr>
    </p:bodyStyle>
    <p:otherStyle>
      <a:defPPr>
        <a:defRPr lang="en-US"/>
      </a:defPPr>
      <a:lvl1pPr marL="0" algn="l" defTabSz="684063" rtl="0" eaLnBrk="1" latinLnBrk="0" hangingPunct="1">
        <a:defRPr sz="1347" kern="1200">
          <a:solidFill>
            <a:schemeClr val="tx1"/>
          </a:solidFill>
          <a:latin typeface="+mn-lt"/>
          <a:ea typeface="+mn-ea"/>
          <a:cs typeface="+mn-cs"/>
        </a:defRPr>
      </a:lvl1pPr>
      <a:lvl2pPr marL="342031" algn="l" defTabSz="684063" rtl="0" eaLnBrk="1" latinLnBrk="0" hangingPunct="1">
        <a:defRPr sz="1347" kern="1200">
          <a:solidFill>
            <a:schemeClr val="tx1"/>
          </a:solidFill>
          <a:latin typeface="+mn-lt"/>
          <a:ea typeface="+mn-ea"/>
          <a:cs typeface="+mn-cs"/>
        </a:defRPr>
      </a:lvl2pPr>
      <a:lvl3pPr marL="684063" algn="l" defTabSz="684063" rtl="0" eaLnBrk="1" latinLnBrk="0" hangingPunct="1">
        <a:defRPr sz="1347" kern="1200">
          <a:solidFill>
            <a:schemeClr val="tx1"/>
          </a:solidFill>
          <a:latin typeface="+mn-lt"/>
          <a:ea typeface="+mn-ea"/>
          <a:cs typeface="+mn-cs"/>
        </a:defRPr>
      </a:lvl3pPr>
      <a:lvl4pPr marL="1026094" algn="l" defTabSz="684063" rtl="0" eaLnBrk="1" latinLnBrk="0" hangingPunct="1">
        <a:defRPr sz="1347" kern="1200">
          <a:solidFill>
            <a:schemeClr val="tx1"/>
          </a:solidFill>
          <a:latin typeface="+mn-lt"/>
          <a:ea typeface="+mn-ea"/>
          <a:cs typeface="+mn-cs"/>
        </a:defRPr>
      </a:lvl4pPr>
      <a:lvl5pPr marL="1368125" algn="l" defTabSz="684063" rtl="0" eaLnBrk="1" latinLnBrk="0" hangingPunct="1">
        <a:defRPr sz="1347" kern="1200">
          <a:solidFill>
            <a:schemeClr val="tx1"/>
          </a:solidFill>
          <a:latin typeface="+mn-lt"/>
          <a:ea typeface="+mn-ea"/>
          <a:cs typeface="+mn-cs"/>
        </a:defRPr>
      </a:lvl5pPr>
      <a:lvl6pPr marL="1710157" algn="l" defTabSz="684063" rtl="0" eaLnBrk="1" latinLnBrk="0" hangingPunct="1">
        <a:defRPr sz="1347" kern="1200">
          <a:solidFill>
            <a:schemeClr val="tx1"/>
          </a:solidFill>
          <a:latin typeface="+mn-lt"/>
          <a:ea typeface="+mn-ea"/>
          <a:cs typeface="+mn-cs"/>
        </a:defRPr>
      </a:lvl6pPr>
      <a:lvl7pPr marL="2052188" algn="l" defTabSz="684063" rtl="0" eaLnBrk="1" latinLnBrk="0" hangingPunct="1">
        <a:defRPr sz="1347" kern="1200">
          <a:solidFill>
            <a:schemeClr val="tx1"/>
          </a:solidFill>
          <a:latin typeface="+mn-lt"/>
          <a:ea typeface="+mn-ea"/>
          <a:cs typeface="+mn-cs"/>
        </a:defRPr>
      </a:lvl7pPr>
      <a:lvl8pPr marL="2394219" algn="l" defTabSz="684063" rtl="0" eaLnBrk="1" latinLnBrk="0" hangingPunct="1">
        <a:defRPr sz="1347" kern="1200">
          <a:solidFill>
            <a:schemeClr val="tx1"/>
          </a:solidFill>
          <a:latin typeface="+mn-lt"/>
          <a:ea typeface="+mn-ea"/>
          <a:cs typeface="+mn-cs"/>
        </a:defRPr>
      </a:lvl8pPr>
      <a:lvl9pPr marL="2736251" algn="l" defTabSz="684063" rtl="0" eaLnBrk="1" latinLnBrk="0" hangingPunct="1">
        <a:defRPr sz="13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test&#10;&#10;AI-generated content may be incorrect.">
            <a:extLst>
              <a:ext uri="{FF2B5EF4-FFF2-40B4-BE49-F238E27FC236}">
                <a16:creationId xmlns:a16="http://schemas.microsoft.com/office/drawing/2014/main" id="{76759AF4-64EF-7B61-518F-6FCA2B5F290C}"/>
              </a:ext>
            </a:extLst>
          </p:cNvPr>
          <p:cNvPicPr>
            <a:picLocks noChangeAspect="1"/>
          </p:cNvPicPr>
          <p:nvPr/>
        </p:nvPicPr>
        <p:blipFill>
          <a:blip r:embed="rId2"/>
          <a:stretch>
            <a:fillRect/>
          </a:stretch>
        </p:blipFill>
        <p:spPr>
          <a:xfrm>
            <a:off x="0" y="-1254"/>
            <a:ext cx="6840538" cy="9002046"/>
          </a:xfrm>
          <a:prstGeom prst="rect">
            <a:avLst/>
          </a:prstGeom>
        </p:spPr>
      </p:pic>
    </p:spTree>
    <p:extLst>
      <p:ext uri="{BB962C8B-B14F-4D97-AF65-F5344CB8AC3E}">
        <p14:creationId xmlns:p14="http://schemas.microsoft.com/office/powerpoint/2010/main" val="1235229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5EC4C3-DCDE-F89D-1F14-18BDC9AB19F7}"/>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6AE4B809-A533-07F9-4429-1594D75E0D17}"/>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4E11E8A8-370B-E563-0007-6CDA9461A593}"/>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3BEEE4DD-BFDD-DA8E-D619-188E4E789DE3}"/>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PROBABILITY</a:t>
            </a:r>
            <a:endParaRPr lang="en-CA" sz="1400" dirty="0">
              <a:effectLst/>
              <a:latin typeface="Times New Roman" panose="02020603050405020304" pitchFamily="18" charset="0"/>
              <a:ea typeface="Times New Roman" panose="02020603050405020304" pitchFamily="18" charset="0"/>
            </a:endParaRPr>
          </a:p>
          <a:p>
            <a:pPr algn="r"/>
            <a:r>
              <a:rPr lang="en-CA" sz="1100" dirty="0">
                <a:latin typeface="Aptos" panose="020B0004020202020204" pitchFamily="34" charset="0"/>
                <a:ea typeface="Aptos" panose="020B0004020202020204" pitchFamily="34" charset="0"/>
              </a:rPr>
              <a:t>OPEN</a:t>
            </a:r>
            <a:r>
              <a:rPr lang="en-CA" sz="1100" dirty="0">
                <a:effectLst/>
                <a:latin typeface="Aptos" panose="020B0004020202020204" pitchFamily="34" charset="0"/>
                <a:ea typeface="Aptos" panose="020B0004020202020204" pitchFamily="34" charset="0"/>
              </a:rPr>
              <a:t>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8BBC464F-333D-53C9-F857-8E1F9727A013}"/>
              </a:ext>
            </a:extLst>
          </p:cNvPr>
          <p:cNvSpPr txBox="1"/>
          <p:nvPr/>
        </p:nvSpPr>
        <p:spPr>
          <a:xfrm>
            <a:off x="281124" y="1390383"/>
            <a:ext cx="6278290" cy="3693319"/>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8. You roll two dice and find the sum. Give an example of a sum that you think is more likely and one that you think is less likely. Explain your reasoning. </a:t>
            </a: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9. Design a game where one outcome is very likely and another is very unlikely.</a:t>
            </a:r>
          </a:p>
          <a:p>
            <a:pPr fontAlgn="base"/>
            <a:r>
              <a:rPr lang="en-CA" sz="1300" dirty="0">
                <a:solidFill>
                  <a:srgbClr val="000000"/>
                </a:solidFill>
                <a:ea typeface="Times New Roman" panose="02020603050405020304" pitchFamily="18" charset="0"/>
                <a:cs typeface="Arial" panose="020B0604020202020204" pitchFamily="34" charset="0"/>
              </a:rPr>
              <a:t>Describe your game and explain why the outcomes have those probabilities.</a:t>
            </a:r>
          </a:p>
          <a:p>
            <a:pPr fontAlgn="base"/>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8AAB8AA0-D71B-D101-F574-5E8AC48BA17A}"/>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E15DDE07-6D75-EF86-E051-060478AB9D36}"/>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59F5B024-29D9-2C13-4863-6610296720E4}"/>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4567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EF3AC-5D72-44C3-EC61-81F91B7A78E1}"/>
            </a:ext>
          </a:extLst>
        </p:cNvPr>
        <p:cNvGrpSpPr/>
        <p:nvPr/>
      </p:nvGrpSpPr>
      <p:grpSpPr>
        <a:xfrm>
          <a:off x="0" y="0"/>
          <a:ext cx="0" cy="0"/>
          <a:chOff x="0" y="0"/>
          <a:chExt cx="0" cy="0"/>
        </a:xfrm>
      </p:grpSpPr>
      <p:pic>
        <p:nvPicPr>
          <p:cNvPr id="3" name="Picture 2" descr="A screenshot of a graph&#10;&#10;AI-generated content may be incorrect.">
            <a:extLst>
              <a:ext uri="{FF2B5EF4-FFF2-40B4-BE49-F238E27FC236}">
                <a16:creationId xmlns:a16="http://schemas.microsoft.com/office/drawing/2014/main" id="{D8E99EA4-3E86-E6B0-6487-6F65D54A4947}"/>
              </a:ext>
            </a:extLst>
          </p:cNvPr>
          <p:cNvPicPr>
            <a:picLocks noChangeAspect="1"/>
          </p:cNvPicPr>
          <p:nvPr/>
        </p:nvPicPr>
        <p:blipFill>
          <a:blip r:embed="rId2"/>
          <a:stretch>
            <a:fillRect/>
          </a:stretch>
        </p:blipFill>
        <p:spPr>
          <a:xfrm>
            <a:off x="3968" y="3968"/>
            <a:ext cx="6836569" cy="8996823"/>
          </a:xfrm>
          <a:prstGeom prst="rect">
            <a:avLst/>
          </a:prstGeom>
        </p:spPr>
      </p:pic>
    </p:spTree>
    <p:extLst>
      <p:ext uri="{BB962C8B-B14F-4D97-AF65-F5344CB8AC3E}">
        <p14:creationId xmlns:p14="http://schemas.microsoft.com/office/powerpoint/2010/main" val="3886922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92377-0AA4-A783-3200-6E074ED3783F}"/>
            </a:ext>
          </a:extLst>
        </p:cNvPr>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7E65897D-7C13-6958-4663-74148729F047}"/>
              </a:ext>
            </a:extLst>
          </p:cNvPr>
          <p:cNvPicPr>
            <a:picLocks noChangeAspect="1"/>
          </p:cNvPicPr>
          <p:nvPr/>
        </p:nvPicPr>
        <p:blipFill>
          <a:blip r:embed="rId2"/>
          <a:stretch>
            <a:fillRect/>
          </a:stretch>
        </p:blipFill>
        <p:spPr>
          <a:xfrm>
            <a:off x="3968" y="3968"/>
            <a:ext cx="6836569" cy="8996823"/>
          </a:xfrm>
          <a:prstGeom prst="rect">
            <a:avLst/>
          </a:prstGeom>
        </p:spPr>
      </p:pic>
    </p:spTree>
    <p:extLst>
      <p:ext uri="{BB962C8B-B14F-4D97-AF65-F5344CB8AC3E}">
        <p14:creationId xmlns:p14="http://schemas.microsoft.com/office/powerpoint/2010/main" val="360734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F30B8-A24F-486D-9F8B-762FC6FD12F2}"/>
            </a:ext>
          </a:extLst>
        </p:cNvPr>
        <p:cNvGrpSpPr/>
        <p:nvPr/>
      </p:nvGrpSpPr>
      <p:grpSpPr>
        <a:xfrm>
          <a:off x="0" y="0"/>
          <a:ext cx="0" cy="0"/>
          <a:chOff x="0" y="0"/>
          <a:chExt cx="0" cy="0"/>
        </a:xfrm>
      </p:grpSpPr>
      <p:pic>
        <p:nvPicPr>
          <p:cNvPr id="3" name="Picture 2" descr="A screenshot of a test&#10;&#10;AI-generated content may be incorrect.">
            <a:extLst>
              <a:ext uri="{FF2B5EF4-FFF2-40B4-BE49-F238E27FC236}">
                <a16:creationId xmlns:a16="http://schemas.microsoft.com/office/drawing/2014/main" id="{647728AB-41ED-79EA-E191-50BC1A1D8763}"/>
              </a:ext>
            </a:extLst>
          </p:cNvPr>
          <p:cNvPicPr>
            <a:picLocks noChangeAspect="1"/>
          </p:cNvPicPr>
          <p:nvPr/>
        </p:nvPicPr>
        <p:blipFill>
          <a:blip r:embed="rId2"/>
          <a:stretch>
            <a:fillRect/>
          </a:stretch>
        </p:blipFill>
        <p:spPr>
          <a:xfrm>
            <a:off x="0" y="3968"/>
            <a:ext cx="6835616" cy="8995569"/>
          </a:xfrm>
          <a:prstGeom prst="rect">
            <a:avLst/>
          </a:prstGeom>
        </p:spPr>
      </p:pic>
    </p:spTree>
    <p:extLst>
      <p:ext uri="{BB962C8B-B14F-4D97-AF65-F5344CB8AC3E}">
        <p14:creationId xmlns:p14="http://schemas.microsoft.com/office/powerpoint/2010/main" val="3455059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E8CAE-F1B1-627B-059E-92FB6D6A69A3}"/>
            </a:ext>
          </a:extLst>
        </p:cNvPr>
        <p:cNvGrpSpPr/>
        <p:nvPr/>
      </p:nvGrpSpPr>
      <p:grpSpPr>
        <a:xfrm>
          <a:off x="0" y="0"/>
          <a:ext cx="0" cy="0"/>
          <a:chOff x="0" y="0"/>
          <a:chExt cx="0" cy="0"/>
        </a:xfrm>
      </p:grpSpPr>
      <p:pic>
        <p:nvPicPr>
          <p:cNvPr id="4" name="Picture 3" descr="A screenshot of a cell phone&#10;&#10;AI-generated content may be incorrect.">
            <a:extLst>
              <a:ext uri="{FF2B5EF4-FFF2-40B4-BE49-F238E27FC236}">
                <a16:creationId xmlns:a16="http://schemas.microsoft.com/office/drawing/2014/main" id="{F025AEB6-3613-FBCD-D41A-989D630173F0}"/>
              </a:ext>
            </a:extLst>
          </p:cNvPr>
          <p:cNvPicPr>
            <a:picLocks noChangeAspect="1"/>
          </p:cNvPicPr>
          <p:nvPr/>
        </p:nvPicPr>
        <p:blipFill>
          <a:blip r:embed="rId2"/>
          <a:stretch>
            <a:fillRect/>
          </a:stretch>
        </p:blipFill>
        <p:spPr>
          <a:xfrm>
            <a:off x="0" y="0"/>
            <a:ext cx="6838632" cy="8999538"/>
          </a:xfrm>
          <a:prstGeom prst="rect">
            <a:avLst/>
          </a:prstGeom>
        </p:spPr>
      </p:pic>
    </p:spTree>
    <p:extLst>
      <p:ext uri="{BB962C8B-B14F-4D97-AF65-F5344CB8AC3E}">
        <p14:creationId xmlns:p14="http://schemas.microsoft.com/office/powerpoint/2010/main" val="393669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xt Box 2">
            <a:extLst>
              <a:ext uri="{FF2B5EF4-FFF2-40B4-BE49-F238E27FC236}">
                <a16:creationId xmlns:a16="http://schemas.microsoft.com/office/drawing/2014/main" id="{F11B2BCC-FD86-2CD7-F85C-7FF327BFFD94}"/>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B4653085-A635-80A0-95F1-CEC1B76A1019}"/>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F11B2BCC-FD86-2CD7-F85C-7FF327BFFD94}"/>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PROBABILITY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5ACFC742-FB2D-4468-D8D3-82F527809AB8}"/>
              </a:ext>
            </a:extLst>
          </p:cNvPr>
          <p:cNvSpPr txBox="1"/>
          <p:nvPr/>
        </p:nvSpPr>
        <p:spPr>
          <a:xfrm>
            <a:off x="281124" y="1390383"/>
            <a:ext cx="6278290" cy="6894195"/>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1. A bag hides five marbles. How many of each colour are there if the following is true:</a:t>
            </a: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You are </a:t>
            </a:r>
            <a:r>
              <a:rPr lang="en-CA" sz="1300" b="1" dirty="0">
                <a:solidFill>
                  <a:srgbClr val="000000"/>
                </a:solidFill>
                <a:effectLst/>
                <a:ea typeface="Times New Roman" panose="02020603050405020304" pitchFamily="18" charset="0"/>
                <a:cs typeface="Arial" panose="020B0604020202020204" pitchFamily="34" charset="0"/>
              </a:rPr>
              <a:t>more likely </a:t>
            </a:r>
            <a:r>
              <a:rPr lang="en-CA" sz="1300" dirty="0">
                <a:solidFill>
                  <a:srgbClr val="000000"/>
                </a:solidFill>
                <a:effectLst/>
                <a:ea typeface="Times New Roman" panose="02020603050405020304" pitchFamily="18" charset="0"/>
                <a:cs typeface="Arial" panose="020B0604020202020204" pitchFamily="34" charset="0"/>
              </a:rPr>
              <a:t>to draw a red marble than a blue marble.</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You are </a:t>
            </a:r>
            <a:r>
              <a:rPr lang="en-CA" sz="1300" b="1" dirty="0">
                <a:solidFill>
                  <a:srgbClr val="000000"/>
                </a:solidFill>
                <a:effectLst/>
                <a:ea typeface="Times New Roman" panose="02020603050405020304" pitchFamily="18" charset="0"/>
                <a:cs typeface="Arial" panose="020B0604020202020204" pitchFamily="34" charset="0"/>
              </a:rPr>
              <a:t>less likely</a:t>
            </a:r>
            <a:r>
              <a:rPr lang="en-CA" sz="1300" dirty="0">
                <a:solidFill>
                  <a:srgbClr val="000000"/>
                </a:solidFill>
                <a:effectLst/>
                <a:ea typeface="Times New Roman" panose="02020603050405020304" pitchFamily="18" charset="0"/>
                <a:cs typeface="Arial" panose="020B0604020202020204" pitchFamily="34" charset="0"/>
              </a:rPr>
              <a:t> to draw a blue marble than a yellow marble.</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Two of these colours are </a:t>
            </a:r>
            <a:r>
              <a:rPr lang="en-CA" sz="1300" b="1" dirty="0">
                <a:solidFill>
                  <a:srgbClr val="000000"/>
                </a:solidFill>
                <a:effectLst/>
                <a:ea typeface="Times New Roman" panose="02020603050405020304" pitchFamily="18" charset="0"/>
                <a:cs typeface="Arial" panose="020B0604020202020204" pitchFamily="34" charset="0"/>
              </a:rPr>
              <a:t>equally likely</a:t>
            </a:r>
            <a:r>
              <a:rPr lang="en-CA" sz="1300" dirty="0">
                <a:solidFill>
                  <a:srgbClr val="000000"/>
                </a:solidFill>
                <a:effectLst/>
                <a:ea typeface="Times New Roman" panose="02020603050405020304" pitchFamily="18" charset="0"/>
                <a:cs typeface="Arial" panose="020B0604020202020204" pitchFamily="34" charset="0"/>
              </a:rPr>
              <a:t>.</a:t>
            </a: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ffectLst/>
                <a:ea typeface="Times New Roman" panose="02020603050405020304" pitchFamily="18" charset="0"/>
                <a:cs typeface="Arial" panose="020B0604020202020204" pitchFamily="34" charset="0"/>
              </a:rPr>
              <a:t>2. What is the probability of rolling each outcome using a regular 6-sided die?</a:t>
            </a: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Four</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An even number</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A 3 or a 5</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A number greater than 4</a:t>
            </a: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Seven</a:t>
            </a:r>
          </a:p>
          <a:p>
            <a:pPr fontAlgn="base"/>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5662EDF7-BADF-2F0D-1D18-A7571842BE8E}"/>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4F3964C1-2B71-1010-E902-F7AC90180F2C}"/>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95E3A66D-EA46-6259-6DAD-0B4DA824B214}"/>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162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F9586A-B9EB-7D98-EFB4-9D2FF1171FDE}"/>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BD63FF16-BCF1-9C1B-9FE9-1C714DA31D41}"/>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148487C3-D308-B13A-CDF4-547B228B7C1E}"/>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FC18376B-0DF9-6459-4F98-577EDB8AE0CA}"/>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PROBABILITY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2D6D93E8-3AB6-FDB0-DCCB-4A0C9E4B67D8}"/>
              </a:ext>
            </a:extLst>
          </p:cNvPr>
          <p:cNvSpPr txBox="1"/>
          <p:nvPr/>
        </p:nvSpPr>
        <p:spPr>
          <a:xfrm>
            <a:off x="281124" y="1390383"/>
            <a:ext cx="6278290" cy="6494085"/>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3. A spinner has 4 equal sections: </a:t>
            </a:r>
          </a:p>
          <a:p>
            <a:pPr fontAlgn="base"/>
            <a:r>
              <a:rPr lang="en-CA" sz="1300" b="1" dirty="0">
                <a:solidFill>
                  <a:srgbClr val="000000"/>
                </a:solidFill>
                <a:effectLst/>
                <a:ea typeface="Times New Roman" panose="02020603050405020304" pitchFamily="18" charset="0"/>
                <a:cs typeface="Arial" panose="020B0604020202020204" pitchFamily="34" charset="0"/>
              </a:rPr>
              <a:t>red, red, blue, yellow.</a:t>
            </a:r>
          </a:p>
          <a:p>
            <a:pPr fontAlgn="base"/>
            <a:r>
              <a:rPr lang="en-CA" sz="1300" dirty="0">
                <a:solidFill>
                  <a:srgbClr val="000000"/>
                </a:solidFill>
                <a:effectLst/>
                <a:ea typeface="Times New Roman" panose="02020603050405020304" pitchFamily="18" charset="0"/>
                <a:cs typeface="Arial" panose="020B0604020202020204" pitchFamily="34" charset="0"/>
              </a:rPr>
              <a:t>Are you </a:t>
            </a:r>
            <a:r>
              <a:rPr lang="en-CA" sz="1300" b="1" dirty="0">
                <a:solidFill>
                  <a:srgbClr val="000000"/>
                </a:solidFill>
                <a:effectLst/>
                <a:ea typeface="Times New Roman" panose="02020603050405020304" pitchFamily="18" charset="0"/>
                <a:cs typeface="Arial" panose="020B0604020202020204" pitchFamily="34" charset="0"/>
              </a:rPr>
              <a:t>more likely, less likely</a:t>
            </a:r>
            <a:r>
              <a:rPr lang="en-CA" sz="1300" dirty="0">
                <a:solidFill>
                  <a:srgbClr val="000000"/>
                </a:solidFill>
                <a:effectLst/>
                <a:ea typeface="Times New Roman" panose="02020603050405020304" pitchFamily="18" charset="0"/>
                <a:cs typeface="Arial" panose="020B0604020202020204" pitchFamily="34" charset="0"/>
              </a:rPr>
              <a:t>, or </a:t>
            </a:r>
            <a:r>
              <a:rPr lang="en-CA" sz="1300" b="1" dirty="0">
                <a:solidFill>
                  <a:srgbClr val="000000"/>
                </a:solidFill>
                <a:effectLst/>
                <a:ea typeface="Times New Roman" panose="02020603050405020304" pitchFamily="18" charset="0"/>
                <a:cs typeface="Arial" panose="020B0604020202020204" pitchFamily="34" charset="0"/>
              </a:rPr>
              <a:t>equally likely</a:t>
            </a:r>
            <a:r>
              <a:rPr lang="en-CA" sz="1300" dirty="0">
                <a:solidFill>
                  <a:srgbClr val="000000"/>
                </a:solidFill>
                <a:effectLst/>
                <a:ea typeface="Times New Roman" panose="02020603050405020304" pitchFamily="18" charset="0"/>
                <a:cs typeface="Arial" panose="020B0604020202020204" pitchFamily="34" charset="0"/>
              </a:rPr>
              <a:t> to spin red compared to blue? Why?</a:t>
            </a: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r>
              <a:rPr lang="en-CA" sz="1300" dirty="0">
                <a:solidFill>
                  <a:srgbClr val="000000"/>
                </a:solidFill>
                <a:effectLst/>
                <a:ea typeface="Times New Roman" panose="02020603050405020304" pitchFamily="18" charset="0"/>
                <a:cs typeface="Arial" panose="020B0604020202020204" pitchFamily="34" charset="0"/>
              </a:rPr>
              <a:t>4. Use the word </a:t>
            </a:r>
            <a:r>
              <a:rPr lang="en-CA" sz="1300" b="1" dirty="0">
                <a:solidFill>
                  <a:srgbClr val="000000"/>
                </a:solidFill>
                <a:effectLst/>
                <a:ea typeface="Times New Roman" panose="02020603050405020304" pitchFamily="18" charset="0"/>
                <a:cs typeface="Arial" panose="020B0604020202020204" pitchFamily="34" charset="0"/>
              </a:rPr>
              <a:t>certain or uncertain </a:t>
            </a:r>
            <a:r>
              <a:rPr lang="en-CA" sz="1300" dirty="0">
                <a:solidFill>
                  <a:srgbClr val="000000"/>
                </a:solidFill>
                <a:effectLst/>
                <a:ea typeface="Times New Roman" panose="02020603050405020304" pitchFamily="18" charset="0"/>
                <a:cs typeface="Arial" panose="020B0604020202020204" pitchFamily="34" charset="0"/>
              </a:rPr>
              <a:t>to describe the likelihood of each event:</a:t>
            </a: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The sun will set today.</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I will eat pizza for dinner.</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I am in grade 3.</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It will rain on my next birthday.</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The passing of time.</a:t>
            </a:r>
          </a:p>
          <a:p>
            <a:pPr fontAlgn="base"/>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1DE694A1-6E3A-EDEA-2F9C-C30074526EFA}"/>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35D40B63-CAB6-3CF4-9C90-6B3B333DCEC6}"/>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75EC1C05-1FBE-A2C0-8C6B-E48CAC926E69}"/>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119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50500F-1000-B406-30E8-CE195C83719E}"/>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872CE1AE-4937-D3DC-8E72-7B03E469C9DD}"/>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A3846D34-FA1D-4B1E-B569-A7D777BE90AD}"/>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AC96FB04-3490-F923-CC44-883D34E45BBF}"/>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PROBABILITY</a:t>
            </a:r>
            <a:endParaRPr lang="en-CA" sz="1400" dirty="0">
              <a:effectLst/>
              <a:latin typeface="Times New Roman" panose="02020603050405020304" pitchFamily="18" charset="0"/>
              <a:ea typeface="Times New Roman" panose="02020603050405020304" pitchFamily="18" charset="0"/>
            </a:endParaRPr>
          </a:p>
          <a:p>
            <a:pPr algn="r"/>
            <a:r>
              <a:rPr lang="en-CA" sz="1100" dirty="0">
                <a:effectLst/>
                <a:latin typeface="Aptos" panose="020B0004020202020204" pitchFamily="34" charset="0"/>
                <a:ea typeface="Aptos" panose="020B0004020202020204" pitchFamily="34" charset="0"/>
              </a:rPr>
              <a:t>CLOSED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35009F91-EDEB-EBB8-725A-A6DDAC43C615}"/>
              </a:ext>
            </a:extLst>
          </p:cNvPr>
          <p:cNvSpPr txBox="1"/>
          <p:nvPr/>
        </p:nvSpPr>
        <p:spPr>
          <a:xfrm>
            <a:off x="281124" y="1390383"/>
            <a:ext cx="6278290" cy="3493264"/>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5. Always, sometimes, never true…</a:t>
            </a: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Games of probability use dice.</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Games with dice involve chance.</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Games of strategy involve probability.</a:t>
            </a: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a typeface="Times New Roman" panose="02020603050405020304" pitchFamily="18" charset="0"/>
              <a:cs typeface="Arial" panose="020B0604020202020204" pitchFamily="34" charset="0"/>
            </a:endParaRPr>
          </a:p>
          <a:p>
            <a:pPr marL="342900" indent="-342900" fontAlgn="base">
              <a:buFont typeface="+mj-lt"/>
              <a:buAutoNum type="alphaLcParenR"/>
            </a:pPr>
            <a:endParaRPr lang="en-CA" sz="1300" dirty="0">
              <a:solidFill>
                <a:srgbClr val="000000"/>
              </a:solidFill>
              <a:effectLst/>
              <a:ea typeface="Times New Roman" panose="02020603050405020304" pitchFamily="18" charset="0"/>
              <a:cs typeface="Arial" panose="020B0604020202020204" pitchFamily="34" charset="0"/>
            </a:endParaRPr>
          </a:p>
          <a:p>
            <a:pPr marL="342900" indent="-342900" fontAlgn="base">
              <a:buFont typeface="+mj-lt"/>
              <a:buAutoNum type="alphaLcParenR"/>
            </a:pPr>
            <a:r>
              <a:rPr lang="en-CA" sz="1300" dirty="0">
                <a:solidFill>
                  <a:srgbClr val="000000"/>
                </a:solidFill>
                <a:effectLst/>
                <a:ea typeface="Times New Roman" panose="02020603050405020304" pitchFamily="18" charset="0"/>
                <a:cs typeface="Arial" panose="020B0604020202020204" pitchFamily="34" charset="0"/>
              </a:rPr>
              <a:t>Games based only on probability are unfair.</a:t>
            </a:r>
          </a:p>
          <a:p>
            <a:pPr fontAlgn="base"/>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5990EC6C-3F48-B5F1-96DD-56F703292351}"/>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295204B0-ED19-4183-B020-98EC0B67C406}"/>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8E3979CB-B69D-A627-486F-22B38617DFFB}"/>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35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9D0385-3FD5-79D9-4CC7-AA7720B38532}"/>
            </a:ext>
          </a:extLst>
        </p:cNvPr>
        <p:cNvGrpSpPr/>
        <p:nvPr/>
      </p:nvGrpSpPr>
      <p:grpSpPr>
        <a:xfrm>
          <a:off x="0" y="0"/>
          <a:ext cx="0" cy="0"/>
          <a:chOff x="0" y="0"/>
          <a:chExt cx="0" cy="0"/>
        </a:xfrm>
      </p:grpSpPr>
      <p:sp>
        <p:nvSpPr>
          <p:cNvPr id="23" name="Text Box 2">
            <a:extLst>
              <a:ext uri="{FF2B5EF4-FFF2-40B4-BE49-F238E27FC236}">
                <a16:creationId xmlns:a16="http://schemas.microsoft.com/office/drawing/2014/main" id="{89362CF4-8734-D69E-7C0A-40612A570DA0}"/>
              </a:ext>
            </a:extLst>
          </p:cNvPr>
          <p:cNvSpPr txBox="1"/>
          <p:nvPr/>
        </p:nvSpPr>
        <p:spPr>
          <a:xfrm>
            <a:off x="3005403" y="4079399"/>
            <a:ext cx="3454629" cy="6850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800" b="1" dirty="0">
                <a:solidFill>
                  <a:srgbClr val="FFFFFF"/>
                </a:solidFill>
                <a:effectLst/>
                <a:latin typeface="Aptos" panose="020B0004020202020204" pitchFamily="34" charset="0"/>
                <a:ea typeface="Aptos" panose="020B0004020202020204" pitchFamily="34" charset="0"/>
              </a:rPr>
              <a:t>GRADE 2 NUMBER SENSE</a:t>
            </a:r>
            <a:endParaRPr lang="en-CA" sz="1200" dirty="0">
              <a:effectLst/>
              <a:latin typeface="Times New Roman" panose="02020603050405020304" pitchFamily="18" charset="0"/>
              <a:ea typeface="Times New Roman" panose="02020603050405020304" pitchFamily="18" charset="0"/>
            </a:endParaRPr>
          </a:p>
          <a:p>
            <a:pPr algn="r"/>
            <a:r>
              <a:rPr lang="en-CA" sz="1400" dirty="0">
                <a:solidFill>
                  <a:srgbClr val="FFFFFF"/>
                </a:solidFill>
                <a:effectLst/>
                <a:latin typeface="Aptos" panose="020B0004020202020204" pitchFamily="34" charset="0"/>
                <a:ea typeface="Aptos" panose="020B0004020202020204" pitchFamily="34" charset="0"/>
              </a:rPr>
              <a:t>CLOSED QUESTIONS</a:t>
            </a:r>
            <a:endParaRPr lang="en-CA" sz="1200" dirty="0">
              <a:effectLst/>
              <a:latin typeface="Times New Roman" panose="02020603050405020304" pitchFamily="18" charset="0"/>
              <a:ea typeface="Times New Roman" panose="02020603050405020304" pitchFamily="18" charset="0"/>
            </a:endParaRPr>
          </a:p>
        </p:txBody>
      </p:sp>
      <p:sp>
        <p:nvSpPr>
          <p:cNvPr id="34" name="Text Box 2">
            <a:extLst>
              <a:ext uri="{FF2B5EF4-FFF2-40B4-BE49-F238E27FC236}">
                <a16:creationId xmlns:a16="http://schemas.microsoft.com/office/drawing/2014/main" id="{84CB29FF-13B1-9DB7-F793-7CA5784A091D}"/>
              </a:ext>
            </a:extLst>
          </p:cNvPr>
          <p:cNvSpPr txBox="1"/>
          <p:nvPr/>
        </p:nvSpPr>
        <p:spPr>
          <a:xfrm>
            <a:off x="827271" y="599545"/>
            <a:ext cx="2124792" cy="247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000" kern="100" dirty="0">
                <a:latin typeface="Aptos" panose="020B0004020202020204" pitchFamily="34" charset="0"/>
                <a:ea typeface="Aptos" panose="020B0004020202020204" pitchFamily="34" charset="0"/>
                <a:cs typeface="Times New Roman" panose="02020603050405020304" pitchFamily="18" charset="0"/>
              </a:rPr>
              <a:t>ELEMENTARY MATH PROJECT</a:t>
            </a:r>
            <a:endParaRPr lang="en-CA"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21BCAF47-AB60-AEF0-9663-E9FD6A02AEA1}"/>
              </a:ext>
            </a:extLst>
          </p:cNvPr>
          <p:cNvSpPr txBox="1"/>
          <p:nvPr/>
        </p:nvSpPr>
        <p:spPr>
          <a:xfrm>
            <a:off x="3005403" y="397327"/>
            <a:ext cx="3453000" cy="349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buNone/>
            </a:pPr>
            <a:r>
              <a:rPr lang="en-CA" sz="1400" b="1" dirty="0">
                <a:effectLst/>
                <a:latin typeface="Aptos" panose="020B0004020202020204" pitchFamily="34" charset="0"/>
                <a:ea typeface="Aptos" panose="020B0004020202020204" pitchFamily="34" charset="0"/>
              </a:rPr>
              <a:t>GRADE 3 PROBABILITY</a:t>
            </a:r>
            <a:endParaRPr lang="en-CA" sz="1400" dirty="0">
              <a:effectLst/>
              <a:latin typeface="Times New Roman" panose="02020603050405020304" pitchFamily="18" charset="0"/>
              <a:ea typeface="Times New Roman" panose="02020603050405020304" pitchFamily="18" charset="0"/>
            </a:endParaRPr>
          </a:p>
          <a:p>
            <a:pPr algn="r"/>
            <a:r>
              <a:rPr lang="en-CA" sz="1100" dirty="0">
                <a:latin typeface="Aptos" panose="020B0004020202020204" pitchFamily="34" charset="0"/>
                <a:ea typeface="Aptos" panose="020B0004020202020204" pitchFamily="34" charset="0"/>
              </a:rPr>
              <a:t>OPEN</a:t>
            </a:r>
            <a:r>
              <a:rPr lang="en-CA" sz="1100" dirty="0">
                <a:effectLst/>
                <a:latin typeface="Aptos" panose="020B0004020202020204" pitchFamily="34" charset="0"/>
                <a:ea typeface="Aptos" panose="020B0004020202020204" pitchFamily="34" charset="0"/>
              </a:rPr>
              <a:t> QUESTIONS</a:t>
            </a:r>
            <a:endParaRPr lang="en-CA" sz="11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EFC33CBC-D488-2B58-A1DE-96A0D9643494}"/>
              </a:ext>
            </a:extLst>
          </p:cNvPr>
          <p:cNvSpPr txBox="1"/>
          <p:nvPr/>
        </p:nvSpPr>
        <p:spPr>
          <a:xfrm>
            <a:off x="281124" y="1390383"/>
            <a:ext cx="6278290" cy="4893647"/>
          </a:xfrm>
          <a:prstGeom prst="rect">
            <a:avLst/>
          </a:prstGeom>
          <a:noFill/>
        </p:spPr>
        <p:txBody>
          <a:bodyPr wrap="square">
            <a:spAutoFit/>
          </a:bodyPr>
          <a:lstStyle/>
          <a:p>
            <a:pPr fontAlgn="base"/>
            <a:r>
              <a:rPr lang="en-CA" sz="1300" dirty="0">
                <a:solidFill>
                  <a:srgbClr val="000000"/>
                </a:solidFill>
                <a:effectLst/>
                <a:ea typeface="Times New Roman" panose="02020603050405020304" pitchFamily="18" charset="0"/>
                <a:cs typeface="Arial" panose="020B0604020202020204" pitchFamily="34" charset="0"/>
              </a:rPr>
              <a:t>6. Four students are playing a game. They each pick a colour at random. If the spinner lands on their colour, they win. If not, they lose. Is this a fair game? Why or why not?</a:t>
            </a: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r>
              <a:rPr lang="en-CA" sz="1300" dirty="0">
                <a:solidFill>
                  <a:srgbClr val="000000"/>
                </a:solidFill>
                <a:ea typeface="Times New Roman" panose="02020603050405020304" pitchFamily="18" charset="0"/>
                <a:cs typeface="Arial" panose="020B0604020202020204" pitchFamily="34" charset="0"/>
              </a:rPr>
              <a:t>7. A coin has two sides: heads and tails. If you toss the coin 10 times, what is one possible outcome (i.e., how many heads and how many tails)? Will this always happen? Why or why not?</a:t>
            </a:r>
          </a:p>
          <a:p>
            <a:pPr fontAlgn="base"/>
            <a:endParaRPr lang="en-CA" sz="1300" dirty="0">
              <a:solidFill>
                <a:srgbClr val="000000"/>
              </a:solidFill>
              <a:effectLst/>
              <a:ea typeface="Times New Roman" panose="02020603050405020304" pitchFamily="18" charset="0"/>
              <a:cs typeface="Arial" panose="020B0604020202020204" pitchFamily="34" charset="0"/>
            </a:endParaRPr>
          </a:p>
          <a:p>
            <a:pPr fontAlgn="base"/>
            <a:endParaRPr lang="en-CA" sz="1300" dirty="0">
              <a:solidFill>
                <a:srgbClr val="000000"/>
              </a:solidFill>
              <a:effectLst/>
              <a:ea typeface="Times New Roman" panose="02020603050405020304" pitchFamily="18" charset="0"/>
              <a:cs typeface="Arial" panose="020B0604020202020204" pitchFamily="34" charset="0"/>
            </a:endParaRPr>
          </a:p>
        </p:txBody>
      </p:sp>
      <p:pic>
        <p:nvPicPr>
          <p:cNvPr id="3" name="Picture 2" descr="A black background with blue letters&#10;&#10;AI-generated content may be incorrect.">
            <a:extLst>
              <a:ext uri="{FF2B5EF4-FFF2-40B4-BE49-F238E27FC236}">
                <a16:creationId xmlns:a16="http://schemas.microsoft.com/office/drawing/2014/main" id="{895802E9-A680-D5CE-ED57-A7EFF474BFE2}"/>
              </a:ext>
            </a:extLst>
          </p:cNvPr>
          <p:cNvPicPr>
            <a:picLocks noChangeAspect="1"/>
          </p:cNvPicPr>
          <p:nvPr/>
        </p:nvPicPr>
        <p:blipFill>
          <a:blip r:embed="rId2"/>
          <a:srcRect r="76041"/>
          <a:stretch>
            <a:fillRect/>
          </a:stretch>
        </p:blipFill>
        <p:spPr>
          <a:xfrm>
            <a:off x="277768" y="292148"/>
            <a:ext cx="612288" cy="684530"/>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29841756-D24C-EF1C-D02A-5C74DF2FBA92}"/>
              </a:ext>
            </a:extLst>
          </p:cNvPr>
          <p:cNvPicPr>
            <a:picLocks noChangeAspect="1"/>
          </p:cNvPicPr>
          <p:nvPr/>
        </p:nvPicPr>
        <p:blipFill>
          <a:blip r:embed="rId2"/>
          <a:srcRect l="23373" t="28332" b="23495"/>
          <a:stretch>
            <a:fillRect/>
          </a:stretch>
        </p:blipFill>
        <p:spPr>
          <a:xfrm>
            <a:off x="890057" y="397327"/>
            <a:ext cx="1677884" cy="282549"/>
          </a:xfrm>
          <a:prstGeom prst="rect">
            <a:avLst/>
          </a:prstGeom>
        </p:spPr>
      </p:pic>
      <p:cxnSp>
        <p:nvCxnSpPr>
          <p:cNvPr id="7" name="Straight Connector 6">
            <a:extLst>
              <a:ext uri="{FF2B5EF4-FFF2-40B4-BE49-F238E27FC236}">
                <a16:creationId xmlns:a16="http://schemas.microsoft.com/office/drawing/2014/main" id="{D1193A56-77B2-5755-1B64-EF64C286015A}"/>
              </a:ext>
            </a:extLst>
          </p:cNvPr>
          <p:cNvCxnSpPr/>
          <p:nvPr/>
        </p:nvCxnSpPr>
        <p:spPr>
          <a:xfrm>
            <a:off x="395049" y="1097280"/>
            <a:ext cx="60504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11266" name="Picture 2" descr="See the source image">
            <a:extLst>
              <a:ext uri="{FF2B5EF4-FFF2-40B4-BE49-F238E27FC236}">
                <a16:creationId xmlns:a16="http://schemas.microsoft.com/office/drawing/2014/main" id="{AE6BE39C-4AB3-60E0-232B-DF751CE05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12" y="1938468"/>
            <a:ext cx="19431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8567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550</TotalTime>
  <Words>436</Words>
  <Application>Microsoft Macintosh PowerPoint</Application>
  <PresentationFormat>Custom</PresentationFormat>
  <Paragraphs>140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Yas Mann</dc:creator>
  <cp:lastModifiedBy>Yas Mann</cp:lastModifiedBy>
  <cp:revision>8</cp:revision>
  <dcterms:created xsi:type="dcterms:W3CDTF">2025-08-23T19:46:08Z</dcterms:created>
  <dcterms:modified xsi:type="dcterms:W3CDTF">2026-02-05T21:52:31Z</dcterms:modified>
</cp:coreProperties>
</file>