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59" r:id="rId5"/>
  </p:sldIdLst>
  <p:sldSz cx="6840538" cy="89995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6414"/>
    <p:restoredTop sz="94725"/>
  </p:normalViewPr>
  <p:slideViewPr>
    <p:cSldViewPr snapToGrid="0">
      <p:cViewPr varScale="1">
        <p:scale>
          <a:sx n="86" d="100"/>
          <a:sy n="86" d="100"/>
        </p:scale>
        <p:origin x="1864" y="2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3041" y="1472842"/>
            <a:ext cx="5814457" cy="3133172"/>
          </a:xfrm>
        </p:spPr>
        <p:txBody>
          <a:bodyPr anchor="b"/>
          <a:lstStyle>
            <a:lvl1pPr algn="ctr">
              <a:defRPr sz="4489"/>
            </a:lvl1pPr>
          </a:lstStyle>
          <a:p>
            <a:r>
              <a:rPr lang="en-US"/>
              <a:t>Click to edit Master title style</a:t>
            </a:r>
            <a:endParaRPr lang="en-US" dirty="0"/>
          </a:p>
        </p:txBody>
      </p:sp>
      <p:sp>
        <p:nvSpPr>
          <p:cNvPr id="3" name="Subtitle 2"/>
          <p:cNvSpPr>
            <a:spLocks noGrp="1"/>
          </p:cNvSpPr>
          <p:nvPr>
            <p:ph type="subTitle" idx="1"/>
          </p:nvPr>
        </p:nvSpPr>
        <p:spPr>
          <a:xfrm>
            <a:off x="855067" y="4726842"/>
            <a:ext cx="5130404" cy="2172804"/>
          </a:xfrm>
        </p:spPr>
        <p:txBody>
          <a:bodyPr/>
          <a:lstStyle>
            <a:lvl1pPr marL="0" indent="0" algn="ctr">
              <a:buNone/>
              <a:defRPr sz="1795"/>
            </a:lvl1pPr>
            <a:lvl2pPr marL="342031" indent="0" algn="ctr">
              <a:buNone/>
              <a:defRPr sz="1496"/>
            </a:lvl2pPr>
            <a:lvl3pPr marL="684063" indent="0" algn="ctr">
              <a:buNone/>
              <a:defRPr sz="1347"/>
            </a:lvl3pPr>
            <a:lvl4pPr marL="1026094" indent="0" algn="ctr">
              <a:buNone/>
              <a:defRPr sz="1197"/>
            </a:lvl4pPr>
            <a:lvl5pPr marL="1368125" indent="0" algn="ctr">
              <a:buNone/>
              <a:defRPr sz="1197"/>
            </a:lvl5pPr>
            <a:lvl6pPr marL="1710157" indent="0" algn="ctr">
              <a:buNone/>
              <a:defRPr sz="1197"/>
            </a:lvl6pPr>
            <a:lvl7pPr marL="2052188" indent="0" algn="ctr">
              <a:buNone/>
              <a:defRPr sz="1197"/>
            </a:lvl7pPr>
            <a:lvl8pPr marL="2394219" indent="0" algn="ctr">
              <a:buNone/>
              <a:defRPr sz="1197"/>
            </a:lvl8pPr>
            <a:lvl9pPr marL="2736251" indent="0" algn="ctr">
              <a:buNone/>
              <a:defRPr sz="1197"/>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629D75F-D2A6-4543-A489-ABB0ACEF2380}" type="datetimeFigureOut">
              <a:rPr lang="en-US" smtClean="0"/>
              <a:t>12/16/25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FEAD3A-2833-E543-A5E5-EB959A3E6E65}" type="slidenum">
              <a:rPr lang="en-US" smtClean="0"/>
              <a:t>‹#›</a:t>
            </a:fld>
            <a:endParaRPr lang="en-US"/>
          </a:p>
        </p:txBody>
      </p:sp>
    </p:spTree>
    <p:extLst>
      <p:ext uri="{BB962C8B-B14F-4D97-AF65-F5344CB8AC3E}">
        <p14:creationId xmlns:p14="http://schemas.microsoft.com/office/powerpoint/2010/main" val="34286721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629D75F-D2A6-4543-A489-ABB0ACEF2380}" type="datetimeFigureOut">
              <a:rPr lang="en-US" smtClean="0"/>
              <a:t>12/16/25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FEAD3A-2833-E543-A5E5-EB959A3E6E65}" type="slidenum">
              <a:rPr lang="en-US" smtClean="0"/>
              <a:t>‹#›</a:t>
            </a:fld>
            <a:endParaRPr lang="en-US"/>
          </a:p>
        </p:txBody>
      </p:sp>
    </p:spTree>
    <p:extLst>
      <p:ext uri="{BB962C8B-B14F-4D97-AF65-F5344CB8AC3E}">
        <p14:creationId xmlns:p14="http://schemas.microsoft.com/office/powerpoint/2010/main" val="3994780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895260" y="479142"/>
            <a:ext cx="1474991" cy="762669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0288" y="479142"/>
            <a:ext cx="4339466" cy="762669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629D75F-D2A6-4543-A489-ABB0ACEF2380}" type="datetimeFigureOut">
              <a:rPr lang="en-US" smtClean="0"/>
              <a:t>12/16/25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FEAD3A-2833-E543-A5E5-EB959A3E6E65}" type="slidenum">
              <a:rPr lang="en-US" smtClean="0"/>
              <a:t>‹#›</a:t>
            </a:fld>
            <a:endParaRPr lang="en-US"/>
          </a:p>
        </p:txBody>
      </p:sp>
    </p:spTree>
    <p:extLst>
      <p:ext uri="{BB962C8B-B14F-4D97-AF65-F5344CB8AC3E}">
        <p14:creationId xmlns:p14="http://schemas.microsoft.com/office/powerpoint/2010/main" val="39011109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629D75F-D2A6-4543-A489-ABB0ACEF2380}" type="datetimeFigureOut">
              <a:rPr lang="en-US" smtClean="0"/>
              <a:t>12/16/25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FEAD3A-2833-E543-A5E5-EB959A3E6E65}" type="slidenum">
              <a:rPr lang="en-US" smtClean="0"/>
              <a:t>‹#›</a:t>
            </a:fld>
            <a:endParaRPr lang="en-US"/>
          </a:p>
        </p:txBody>
      </p:sp>
    </p:spTree>
    <p:extLst>
      <p:ext uri="{BB962C8B-B14F-4D97-AF65-F5344CB8AC3E}">
        <p14:creationId xmlns:p14="http://schemas.microsoft.com/office/powerpoint/2010/main" val="211989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6725" y="2243638"/>
            <a:ext cx="5899964" cy="3743557"/>
          </a:xfrm>
        </p:spPr>
        <p:txBody>
          <a:bodyPr anchor="b"/>
          <a:lstStyle>
            <a:lvl1pPr>
              <a:defRPr sz="4489"/>
            </a:lvl1pPr>
          </a:lstStyle>
          <a:p>
            <a:r>
              <a:rPr lang="en-US"/>
              <a:t>Click to edit Master title style</a:t>
            </a:r>
            <a:endParaRPr lang="en-US" dirty="0"/>
          </a:p>
        </p:txBody>
      </p:sp>
      <p:sp>
        <p:nvSpPr>
          <p:cNvPr id="3" name="Text Placeholder 2"/>
          <p:cNvSpPr>
            <a:spLocks noGrp="1"/>
          </p:cNvSpPr>
          <p:nvPr>
            <p:ph type="body" idx="1"/>
          </p:nvPr>
        </p:nvSpPr>
        <p:spPr>
          <a:xfrm>
            <a:off x="466725" y="6022610"/>
            <a:ext cx="5899964" cy="1968648"/>
          </a:xfrm>
        </p:spPr>
        <p:txBody>
          <a:bodyPr/>
          <a:lstStyle>
            <a:lvl1pPr marL="0" indent="0">
              <a:buNone/>
              <a:defRPr sz="1795">
                <a:solidFill>
                  <a:schemeClr val="tx1">
                    <a:tint val="82000"/>
                  </a:schemeClr>
                </a:solidFill>
              </a:defRPr>
            </a:lvl1pPr>
            <a:lvl2pPr marL="342031" indent="0">
              <a:buNone/>
              <a:defRPr sz="1496">
                <a:solidFill>
                  <a:schemeClr val="tx1">
                    <a:tint val="82000"/>
                  </a:schemeClr>
                </a:solidFill>
              </a:defRPr>
            </a:lvl2pPr>
            <a:lvl3pPr marL="684063" indent="0">
              <a:buNone/>
              <a:defRPr sz="1347">
                <a:solidFill>
                  <a:schemeClr val="tx1">
                    <a:tint val="82000"/>
                  </a:schemeClr>
                </a:solidFill>
              </a:defRPr>
            </a:lvl3pPr>
            <a:lvl4pPr marL="1026094" indent="0">
              <a:buNone/>
              <a:defRPr sz="1197">
                <a:solidFill>
                  <a:schemeClr val="tx1">
                    <a:tint val="82000"/>
                  </a:schemeClr>
                </a:solidFill>
              </a:defRPr>
            </a:lvl4pPr>
            <a:lvl5pPr marL="1368125" indent="0">
              <a:buNone/>
              <a:defRPr sz="1197">
                <a:solidFill>
                  <a:schemeClr val="tx1">
                    <a:tint val="82000"/>
                  </a:schemeClr>
                </a:solidFill>
              </a:defRPr>
            </a:lvl5pPr>
            <a:lvl6pPr marL="1710157" indent="0">
              <a:buNone/>
              <a:defRPr sz="1197">
                <a:solidFill>
                  <a:schemeClr val="tx1">
                    <a:tint val="82000"/>
                  </a:schemeClr>
                </a:solidFill>
              </a:defRPr>
            </a:lvl6pPr>
            <a:lvl7pPr marL="2052188" indent="0">
              <a:buNone/>
              <a:defRPr sz="1197">
                <a:solidFill>
                  <a:schemeClr val="tx1">
                    <a:tint val="82000"/>
                  </a:schemeClr>
                </a:solidFill>
              </a:defRPr>
            </a:lvl7pPr>
            <a:lvl8pPr marL="2394219" indent="0">
              <a:buNone/>
              <a:defRPr sz="1197">
                <a:solidFill>
                  <a:schemeClr val="tx1">
                    <a:tint val="82000"/>
                  </a:schemeClr>
                </a:solidFill>
              </a:defRPr>
            </a:lvl8pPr>
            <a:lvl9pPr marL="2736251" indent="0">
              <a:buNone/>
              <a:defRPr sz="1197">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629D75F-D2A6-4543-A489-ABB0ACEF2380}" type="datetimeFigureOut">
              <a:rPr lang="en-US" smtClean="0"/>
              <a:t>12/16/25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FEAD3A-2833-E543-A5E5-EB959A3E6E65}" type="slidenum">
              <a:rPr lang="en-US" smtClean="0"/>
              <a:t>‹#›</a:t>
            </a:fld>
            <a:endParaRPr lang="en-US"/>
          </a:p>
        </p:txBody>
      </p:sp>
    </p:spTree>
    <p:extLst>
      <p:ext uri="{BB962C8B-B14F-4D97-AF65-F5344CB8AC3E}">
        <p14:creationId xmlns:p14="http://schemas.microsoft.com/office/powerpoint/2010/main" val="9797825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0287" y="2395710"/>
            <a:ext cx="2907229" cy="571012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63022" y="2395710"/>
            <a:ext cx="2907229" cy="571012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629D75F-D2A6-4543-A489-ABB0ACEF2380}" type="datetimeFigureOut">
              <a:rPr lang="en-US" smtClean="0"/>
              <a:t>12/16/25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FEAD3A-2833-E543-A5E5-EB959A3E6E65}" type="slidenum">
              <a:rPr lang="en-US" smtClean="0"/>
              <a:t>‹#›</a:t>
            </a:fld>
            <a:endParaRPr lang="en-US"/>
          </a:p>
        </p:txBody>
      </p:sp>
    </p:spTree>
    <p:extLst>
      <p:ext uri="{BB962C8B-B14F-4D97-AF65-F5344CB8AC3E}">
        <p14:creationId xmlns:p14="http://schemas.microsoft.com/office/powerpoint/2010/main" val="24114487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1178" y="479144"/>
            <a:ext cx="5899964" cy="1739495"/>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1179" y="2206137"/>
            <a:ext cx="2893868" cy="1081194"/>
          </a:xfrm>
        </p:spPr>
        <p:txBody>
          <a:bodyPr anchor="b"/>
          <a:lstStyle>
            <a:lvl1pPr marL="0" indent="0">
              <a:buNone/>
              <a:defRPr sz="1795" b="1"/>
            </a:lvl1pPr>
            <a:lvl2pPr marL="342031" indent="0">
              <a:buNone/>
              <a:defRPr sz="1496" b="1"/>
            </a:lvl2pPr>
            <a:lvl3pPr marL="684063" indent="0">
              <a:buNone/>
              <a:defRPr sz="1347" b="1"/>
            </a:lvl3pPr>
            <a:lvl4pPr marL="1026094" indent="0">
              <a:buNone/>
              <a:defRPr sz="1197" b="1"/>
            </a:lvl4pPr>
            <a:lvl5pPr marL="1368125" indent="0">
              <a:buNone/>
              <a:defRPr sz="1197" b="1"/>
            </a:lvl5pPr>
            <a:lvl6pPr marL="1710157" indent="0">
              <a:buNone/>
              <a:defRPr sz="1197" b="1"/>
            </a:lvl6pPr>
            <a:lvl7pPr marL="2052188" indent="0">
              <a:buNone/>
              <a:defRPr sz="1197" b="1"/>
            </a:lvl7pPr>
            <a:lvl8pPr marL="2394219" indent="0">
              <a:buNone/>
              <a:defRPr sz="1197" b="1"/>
            </a:lvl8pPr>
            <a:lvl9pPr marL="2736251" indent="0">
              <a:buNone/>
              <a:defRPr sz="1197" b="1"/>
            </a:lvl9pPr>
          </a:lstStyle>
          <a:p>
            <a:pPr lvl="0"/>
            <a:r>
              <a:rPr lang="en-US"/>
              <a:t>Click to edit Master text styles</a:t>
            </a:r>
          </a:p>
        </p:txBody>
      </p:sp>
      <p:sp>
        <p:nvSpPr>
          <p:cNvPr id="4" name="Content Placeholder 3"/>
          <p:cNvSpPr>
            <a:spLocks noGrp="1"/>
          </p:cNvSpPr>
          <p:nvPr>
            <p:ph sz="half" idx="2"/>
          </p:nvPr>
        </p:nvSpPr>
        <p:spPr>
          <a:xfrm>
            <a:off x="471179" y="3287331"/>
            <a:ext cx="2893868" cy="483516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63023" y="2206137"/>
            <a:ext cx="2908120" cy="1081194"/>
          </a:xfrm>
        </p:spPr>
        <p:txBody>
          <a:bodyPr anchor="b"/>
          <a:lstStyle>
            <a:lvl1pPr marL="0" indent="0">
              <a:buNone/>
              <a:defRPr sz="1795" b="1"/>
            </a:lvl1pPr>
            <a:lvl2pPr marL="342031" indent="0">
              <a:buNone/>
              <a:defRPr sz="1496" b="1"/>
            </a:lvl2pPr>
            <a:lvl3pPr marL="684063" indent="0">
              <a:buNone/>
              <a:defRPr sz="1347" b="1"/>
            </a:lvl3pPr>
            <a:lvl4pPr marL="1026094" indent="0">
              <a:buNone/>
              <a:defRPr sz="1197" b="1"/>
            </a:lvl4pPr>
            <a:lvl5pPr marL="1368125" indent="0">
              <a:buNone/>
              <a:defRPr sz="1197" b="1"/>
            </a:lvl5pPr>
            <a:lvl6pPr marL="1710157" indent="0">
              <a:buNone/>
              <a:defRPr sz="1197" b="1"/>
            </a:lvl6pPr>
            <a:lvl7pPr marL="2052188" indent="0">
              <a:buNone/>
              <a:defRPr sz="1197" b="1"/>
            </a:lvl7pPr>
            <a:lvl8pPr marL="2394219" indent="0">
              <a:buNone/>
              <a:defRPr sz="1197" b="1"/>
            </a:lvl8pPr>
            <a:lvl9pPr marL="2736251" indent="0">
              <a:buNone/>
              <a:defRPr sz="1197" b="1"/>
            </a:lvl9pPr>
          </a:lstStyle>
          <a:p>
            <a:pPr lvl="0"/>
            <a:r>
              <a:rPr lang="en-US"/>
              <a:t>Click to edit Master text styles</a:t>
            </a:r>
          </a:p>
        </p:txBody>
      </p:sp>
      <p:sp>
        <p:nvSpPr>
          <p:cNvPr id="6" name="Content Placeholder 5"/>
          <p:cNvSpPr>
            <a:spLocks noGrp="1"/>
          </p:cNvSpPr>
          <p:nvPr>
            <p:ph sz="quarter" idx="4"/>
          </p:nvPr>
        </p:nvSpPr>
        <p:spPr>
          <a:xfrm>
            <a:off x="3463023" y="3287331"/>
            <a:ext cx="2908120" cy="483516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629D75F-D2A6-4543-A489-ABB0ACEF2380}" type="datetimeFigureOut">
              <a:rPr lang="en-US" smtClean="0"/>
              <a:t>12/16/25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FEAD3A-2833-E543-A5E5-EB959A3E6E65}" type="slidenum">
              <a:rPr lang="en-US" smtClean="0"/>
              <a:t>‹#›</a:t>
            </a:fld>
            <a:endParaRPr lang="en-US"/>
          </a:p>
        </p:txBody>
      </p:sp>
    </p:spTree>
    <p:extLst>
      <p:ext uri="{BB962C8B-B14F-4D97-AF65-F5344CB8AC3E}">
        <p14:creationId xmlns:p14="http://schemas.microsoft.com/office/powerpoint/2010/main" val="3540329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629D75F-D2A6-4543-A489-ABB0ACEF2380}" type="datetimeFigureOut">
              <a:rPr lang="en-US" smtClean="0"/>
              <a:t>12/16/25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FEAD3A-2833-E543-A5E5-EB959A3E6E65}" type="slidenum">
              <a:rPr lang="en-US" smtClean="0"/>
              <a:t>‹#›</a:t>
            </a:fld>
            <a:endParaRPr lang="en-US"/>
          </a:p>
        </p:txBody>
      </p:sp>
    </p:spTree>
    <p:extLst>
      <p:ext uri="{BB962C8B-B14F-4D97-AF65-F5344CB8AC3E}">
        <p14:creationId xmlns:p14="http://schemas.microsoft.com/office/powerpoint/2010/main" val="41422338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29D75F-D2A6-4543-A489-ABB0ACEF2380}" type="datetimeFigureOut">
              <a:rPr lang="en-US" smtClean="0"/>
              <a:t>12/16/25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FEAD3A-2833-E543-A5E5-EB959A3E6E65}" type="slidenum">
              <a:rPr lang="en-US" smtClean="0"/>
              <a:t>‹#›</a:t>
            </a:fld>
            <a:endParaRPr lang="en-US"/>
          </a:p>
        </p:txBody>
      </p:sp>
    </p:spTree>
    <p:extLst>
      <p:ext uri="{BB962C8B-B14F-4D97-AF65-F5344CB8AC3E}">
        <p14:creationId xmlns:p14="http://schemas.microsoft.com/office/powerpoint/2010/main" val="16057161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1178" y="599969"/>
            <a:ext cx="2206252" cy="2099892"/>
          </a:xfrm>
        </p:spPr>
        <p:txBody>
          <a:bodyPr anchor="b"/>
          <a:lstStyle>
            <a:lvl1pPr>
              <a:defRPr sz="2394"/>
            </a:lvl1pPr>
          </a:lstStyle>
          <a:p>
            <a:r>
              <a:rPr lang="en-US"/>
              <a:t>Click to edit Master title style</a:t>
            </a:r>
            <a:endParaRPr lang="en-US" dirty="0"/>
          </a:p>
        </p:txBody>
      </p:sp>
      <p:sp>
        <p:nvSpPr>
          <p:cNvPr id="3" name="Content Placeholder 2"/>
          <p:cNvSpPr>
            <a:spLocks noGrp="1"/>
          </p:cNvSpPr>
          <p:nvPr>
            <p:ph idx="1"/>
          </p:nvPr>
        </p:nvSpPr>
        <p:spPr>
          <a:xfrm>
            <a:off x="2908120" y="1295769"/>
            <a:ext cx="3463022" cy="6395505"/>
          </a:xfrm>
        </p:spPr>
        <p:txBody>
          <a:bodyPr/>
          <a:lstStyle>
            <a:lvl1pPr>
              <a:defRPr sz="2394"/>
            </a:lvl1pPr>
            <a:lvl2pPr>
              <a:defRPr sz="2095"/>
            </a:lvl2pPr>
            <a:lvl3pPr>
              <a:defRPr sz="1795"/>
            </a:lvl3pPr>
            <a:lvl4pPr>
              <a:defRPr sz="1496"/>
            </a:lvl4pPr>
            <a:lvl5pPr>
              <a:defRPr sz="1496"/>
            </a:lvl5pPr>
            <a:lvl6pPr>
              <a:defRPr sz="1496"/>
            </a:lvl6pPr>
            <a:lvl7pPr>
              <a:defRPr sz="1496"/>
            </a:lvl7pPr>
            <a:lvl8pPr>
              <a:defRPr sz="1496"/>
            </a:lvl8pPr>
            <a:lvl9pPr>
              <a:defRPr sz="149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1178" y="2699862"/>
            <a:ext cx="2206252" cy="5001827"/>
          </a:xfrm>
        </p:spPr>
        <p:txBody>
          <a:bodyPr/>
          <a:lstStyle>
            <a:lvl1pPr marL="0" indent="0">
              <a:buNone/>
              <a:defRPr sz="1197"/>
            </a:lvl1pPr>
            <a:lvl2pPr marL="342031" indent="0">
              <a:buNone/>
              <a:defRPr sz="1047"/>
            </a:lvl2pPr>
            <a:lvl3pPr marL="684063" indent="0">
              <a:buNone/>
              <a:defRPr sz="898"/>
            </a:lvl3pPr>
            <a:lvl4pPr marL="1026094" indent="0">
              <a:buNone/>
              <a:defRPr sz="748"/>
            </a:lvl4pPr>
            <a:lvl5pPr marL="1368125" indent="0">
              <a:buNone/>
              <a:defRPr sz="748"/>
            </a:lvl5pPr>
            <a:lvl6pPr marL="1710157" indent="0">
              <a:buNone/>
              <a:defRPr sz="748"/>
            </a:lvl6pPr>
            <a:lvl7pPr marL="2052188" indent="0">
              <a:buNone/>
              <a:defRPr sz="748"/>
            </a:lvl7pPr>
            <a:lvl8pPr marL="2394219" indent="0">
              <a:buNone/>
              <a:defRPr sz="748"/>
            </a:lvl8pPr>
            <a:lvl9pPr marL="2736251" indent="0">
              <a:buNone/>
              <a:defRPr sz="748"/>
            </a:lvl9pPr>
          </a:lstStyle>
          <a:p>
            <a:pPr lvl="0"/>
            <a:r>
              <a:rPr lang="en-US"/>
              <a:t>Click to edit Master text styles</a:t>
            </a:r>
          </a:p>
        </p:txBody>
      </p:sp>
      <p:sp>
        <p:nvSpPr>
          <p:cNvPr id="5" name="Date Placeholder 4"/>
          <p:cNvSpPr>
            <a:spLocks noGrp="1"/>
          </p:cNvSpPr>
          <p:nvPr>
            <p:ph type="dt" sz="half" idx="10"/>
          </p:nvPr>
        </p:nvSpPr>
        <p:spPr/>
        <p:txBody>
          <a:bodyPr/>
          <a:lstStyle/>
          <a:p>
            <a:fld id="{3629D75F-D2A6-4543-A489-ABB0ACEF2380}" type="datetimeFigureOut">
              <a:rPr lang="en-US" smtClean="0"/>
              <a:t>12/16/25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FEAD3A-2833-E543-A5E5-EB959A3E6E65}" type="slidenum">
              <a:rPr lang="en-US" smtClean="0"/>
              <a:t>‹#›</a:t>
            </a:fld>
            <a:endParaRPr lang="en-US"/>
          </a:p>
        </p:txBody>
      </p:sp>
    </p:spTree>
    <p:extLst>
      <p:ext uri="{BB962C8B-B14F-4D97-AF65-F5344CB8AC3E}">
        <p14:creationId xmlns:p14="http://schemas.microsoft.com/office/powerpoint/2010/main" val="31485558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1178" y="599969"/>
            <a:ext cx="2206252" cy="2099892"/>
          </a:xfrm>
        </p:spPr>
        <p:txBody>
          <a:bodyPr anchor="b"/>
          <a:lstStyle>
            <a:lvl1pPr>
              <a:defRPr sz="2394"/>
            </a:lvl1pPr>
          </a:lstStyle>
          <a:p>
            <a:r>
              <a:rPr lang="en-US"/>
              <a:t>Click to edit Master title style</a:t>
            </a:r>
            <a:endParaRPr lang="en-US" dirty="0"/>
          </a:p>
        </p:txBody>
      </p:sp>
      <p:sp>
        <p:nvSpPr>
          <p:cNvPr id="3" name="Picture Placeholder 2"/>
          <p:cNvSpPr>
            <a:spLocks noGrp="1" noChangeAspect="1"/>
          </p:cNvSpPr>
          <p:nvPr>
            <p:ph type="pic" idx="1"/>
          </p:nvPr>
        </p:nvSpPr>
        <p:spPr>
          <a:xfrm>
            <a:off x="2908120" y="1295769"/>
            <a:ext cx="3463022" cy="6395505"/>
          </a:xfrm>
        </p:spPr>
        <p:txBody>
          <a:bodyPr anchor="t"/>
          <a:lstStyle>
            <a:lvl1pPr marL="0" indent="0">
              <a:buNone/>
              <a:defRPr sz="2394"/>
            </a:lvl1pPr>
            <a:lvl2pPr marL="342031" indent="0">
              <a:buNone/>
              <a:defRPr sz="2095"/>
            </a:lvl2pPr>
            <a:lvl3pPr marL="684063" indent="0">
              <a:buNone/>
              <a:defRPr sz="1795"/>
            </a:lvl3pPr>
            <a:lvl4pPr marL="1026094" indent="0">
              <a:buNone/>
              <a:defRPr sz="1496"/>
            </a:lvl4pPr>
            <a:lvl5pPr marL="1368125" indent="0">
              <a:buNone/>
              <a:defRPr sz="1496"/>
            </a:lvl5pPr>
            <a:lvl6pPr marL="1710157" indent="0">
              <a:buNone/>
              <a:defRPr sz="1496"/>
            </a:lvl6pPr>
            <a:lvl7pPr marL="2052188" indent="0">
              <a:buNone/>
              <a:defRPr sz="1496"/>
            </a:lvl7pPr>
            <a:lvl8pPr marL="2394219" indent="0">
              <a:buNone/>
              <a:defRPr sz="1496"/>
            </a:lvl8pPr>
            <a:lvl9pPr marL="2736251" indent="0">
              <a:buNone/>
              <a:defRPr sz="1496"/>
            </a:lvl9pPr>
          </a:lstStyle>
          <a:p>
            <a:r>
              <a:rPr lang="en-US"/>
              <a:t>Click icon to add picture</a:t>
            </a:r>
            <a:endParaRPr lang="en-US" dirty="0"/>
          </a:p>
        </p:txBody>
      </p:sp>
      <p:sp>
        <p:nvSpPr>
          <p:cNvPr id="4" name="Text Placeholder 3"/>
          <p:cNvSpPr>
            <a:spLocks noGrp="1"/>
          </p:cNvSpPr>
          <p:nvPr>
            <p:ph type="body" sz="half" idx="2"/>
          </p:nvPr>
        </p:nvSpPr>
        <p:spPr>
          <a:xfrm>
            <a:off x="471178" y="2699862"/>
            <a:ext cx="2206252" cy="5001827"/>
          </a:xfrm>
        </p:spPr>
        <p:txBody>
          <a:bodyPr/>
          <a:lstStyle>
            <a:lvl1pPr marL="0" indent="0">
              <a:buNone/>
              <a:defRPr sz="1197"/>
            </a:lvl1pPr>
            <a:lvl2pPr marL="342031" indent="0">
              <a:buNone/>
              <a:defRPr sz="1047"/>
            </a:lvl2pPr>
            <a:lvl3pPr marL="684063" indent="0">
              <a:buNone/>
              <a:defRPr sz="898"/>
            </a:lvl3pPr>
            <a:lvl4pPr marL="1026094" indent="0">
              <a:buNone/>
              <a:defRPr sz="748"/>
            </a:lvl4pPr>
            <a:lvl5pPr marL="1368125" indent="0">
              <a:buNone/>
              <a:defRPr sz="748"/>
            </a:lvl5pPr>
            <a:lvl6pPr marL="1710157" indent="0">
              <a:buNone/>
              <a:defRPr sz="748"/>
            </a:lvl6pPr>
            <a:lvl7pPr marL="2052188" indent="0">
              <a:buNone/>
              <a:defRPr sz="748"/>
            </a:lvl7pPr>
            <a:lvl8pPr marL="2394219" indent="0">
              <a:buNone/>
              <a:defRPr sz="748"/>
            </a:lvl8pPr>
            <a:lvl9pPr marL="2736251" indent="0">
              <a:buNone/>
              <a:defRPr sz="748"/>
            </a:lvl9pPr>
          </a:lstStyle>
          <a:p>
            <a:pPr lvl="0"/>
            <a:r>
              <a:rPr lang="en-US"/>
              <a:t>Click to edit Master text styles</a:t>
            </a:r>
          </a:p>
        </p:txBody>
      </p:sp>
      <p:sp>
        <p:nvSpPr>
          <p:cNvPr id="5" name="Date Placeholder 4"/>
          <p:cNvSpPr>
            <a:spLocks noGrp="1"/>
          </p:cNvSpPr>
          <p:nvPr>
            <p:ph type="dt" sz="half" idx="10"/>
          </p:nvPr>
        </p:nvSpPr>
        <p:spPr/>
        <p:txBody>
          <a:bodyPr/>
          <a:lstStyle/>
          <a:p>
            <a:fld id="{3629D75F-D2A6-4543-A489-ABB0ACEF2380}" type="datetimeFigureOut">
              <a:rPr lang="en-US" smtClean="0"/>
              <a:t>12/16/25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FEAD3A-2833-E543-A5E5-EB959A3E6E65}" type="slidenum">
              <a:rPr lang="en-US" smtClean="0"/>
              <a:t>‹#›</a:t>
            </a:fld>
            <a:endParaRPr lang="en-US"/>
          </a:p>
        </p:txBody>
      </p:sp>
    </p:spTree>
    <p:extLst>
      <p:ext uri="{BB962C8B-B14F-4D97-AF65-F5344CB8AC3E}">
        <p14:creationId xmlns:p14="http://schemas.microsoft.com/office/powerpoint/2010/main" val="29077676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0287" y="479144"/>
            <a:ext cx="5899964" cy="173949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0287" y="2395710"/>
            <a:ext cx="5899964" cy="571012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0287" y="8341240"/>
            <a:ext cx="1539121" cy="479142"/>
          </a:xfrm>
          <a:prstGeom prst="rect">
            <a:avLst/>
          </a:prstGeom>
        </p:spPr>
        <p:txBody>
          <a:bodyPr vert="horz" lIns="91440" tIns="45720" rIns="91440" bIns="45720" rtlCol="0" anchor="ctr"/>
          <a:lstStyle>
            <a:lvl1pPr algn="l">
              <a:defRPr sz="898">
                <a:solidFill>
                  <a:schemeClr val="tx1">
                    <a:tint val="82000"/>
                  </a:schemeClr>
                </a:solidFill>
              </a:defRPr>
            </a:lvl1pPr>
          </a:lstStyle>
          <a:p>
            <a:fld id="{3629D75F-D2A6-4543-A489-ABB0ACEF2380}" type="datetimeFigureOut">
              <a:rPr lang="en-US" smtClean="0"/>
              <a:t>12/16/25</a:t>
            </a:fld>
            <a:endParaRPr lang="en-US"/>
          </a:p>
        </p:txBody>
      </p:sp>
      <p:sp>
        <p:nvSpPr>
          <p:cNvPr id="5" name="Footer Placeholder 4"/>
          <p:cNvSpPr>
            <a:spLocks noGrp="1"/>
          </p:cNvSpPr>
          <p:nvPr>
            <p:ph type="ftr" sz="quarter" idx="3"/>
          </p:nvPr>
        </p:nvSpPr>
        <p:spPr>
          <a:xfrm>
            <a:off x="2265928" y="8341240"/>
            <a:ext cx="2308682" cy="479142"/>
          </a:xfrm>
          <a:prstGeom prst="rect">
            <a:avLst/>
          </a:prstGeom>
        </p:spPr>
        <p:txBody>
          <a:bodyPr vert="horz" lIns="91440" tIns="45720" rIns="91440" bIns="45720" rtlCol="0" anchor="ctr"/>
          <a:lstStyle>
            <a:lvl1pPr algn="ctr">
              <a:defRPr sz="898">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4831130" y="8341240"/>
            <a:ext cx="1539121" cy="479142"/>
          </a:xfrm>
          <a:prstGeom prst="rect">
            <a:avLst/>
          </a:prstGeom>
        </p:spPr>
        <p:txBody>
          <a:bodyPr vert="horz" lIns="91440" tIns="45720" rIns="91440" bIns="45720" rtlCol="0" anchor="ctr"/>
          <a:lstStyle>
            <a:lvl1pPr algn="r">
              <a:defRPr sz="898">
                <a:solidFill>
                  <a:schemeClr val="tx1">
                    <a:tint val="82000"/>
                  </a:schemeClr>
                </a:solidFill>
              </a:defRPr>
            </a:lvl1pPr>
          </a:lstStyle>
          <a:p>
            <a:fld id="{36FEAD3A-2833-E543-A5E5-EB959A3E6E65}" type="slidenum">
              <a:rPr lang="en-US" smtClean="0"/>
              <a:t>‹#›</a:t>
            </a:fld>
            <a:endParaRPr lang="en-US"/>
          </a:p>
        </p:txBody>
      </p:sp>
    </p:spTree>
    <p:extLst>
      <p:ext uri="{BB962C8B-B14F-4D97-AF65-F5344CB8AC3E}">
        <p14:creationId xmlns:p14="http://schemas.microsoft.com/office/powerpoint/2010/main" val="9926784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4063" rtl="0" eaLnBrk="1" latinLnBrk="0" hangingPunct="1">
        <a:lnSpc>
          <a:spcPct val="90000"/>
        </a:lnSpc>
        <a:spcBef>
          <a:spcPct val="0"/>
        </a:spcBef>
        <a:buNone/>
        <a:defRPr sz="3292" kern="1200">
          <a:solidFill>
            <a:schemeClr val="tx1"/>
          </a:solidFill>
          <a:latin typeface="+mj-lt"/>
          <a:ea typeface="+mj-ea"/>
          <a:cs typeface="+mj-cs"/>
        </a:defRPr>
      </a:lvl1pPr>
    </p:titleStyle>
    <p:bodyStyle>
      <a:lvl1pPr marL="171016" indent="-171016" algn="l" defTabSz="684063" rtl="0" eaLnBrk="1" latinLnBrk="0" hangingPunct="1">
        <a:lnSpc>
          <a:spcPct val="90000"/>
        </a:lnSpc>
        <a:spcBef>
          <a:spcPts val="748"/>
        </a:spcBef>
        <a:buFont typeface="Arial" panose="020B0604020202020204" pitchFamily="34" charset="0"/>
        <a:buChar char="•"/>
        <a:defRPr sz="2095" kern="1200">
          <a:solidFill>
            <a:schemeClr val="tx1"/>
          </a:solidFill>
          <a:latin typeface="+mn-lt"/>
          <a:ea typeface="+mn-ea"/>
          <a:cs typeface="+mn-cs"/>
        </a:defRPr>
      </a:lvl1pPr>
      <a:lvl2pPr marL="513047" indent="-171016" algn="l" defTabSz="684063" rtl="0" eaLnBrk="1" latinLnBrk="0" hangingPunct="1">
        <a:lnSpc>
          <a:spcPct val="90000"/>
        </a:lnSpc>
        <a:spcBef>
          <a:spcPts val="374"/>
        </a:spcBef>
        <a:buFont typeface="Arial" panose="020B0604020202020204" pitchFamily="34" charset="0"/>
        <a:buChar char="•"/>
        <a:defRPr sz="1795" kern="1200">
          <a:solidFill>
            <a:schemeClr val="tx1"/>
          </a:solidFill>
          <a:latin typeface="+mn-lt"/>
          <a:ea typeface="+mn-ea"/>
          <a:cs typeface="+mn-cs"/>
        </a:defRPr>
      </a:lvl2pPr>
      <a:lvl3pPr marL="855078" indent="-171016" algn="l" defTabSz="684063" rtl="0" eaLnBrk="1" latinLnBrk="0" hangingPunct="1">
        <a:lnSpc>
          <a:spcPct val="90000"/>
        </a:lnSpc>
        <a:spcBef>
          <a:spcPts val="374"/>
        </a:spcBef>
        <a:buFont typeface="Arial" panose="020B0604020202020204" pitchFamily="34" charset="0"/>
        <a:buChar char="•"/>
        <a:defRPr sz="1496" kern="1200">
          <a:solidFill>
            <a:schemeClr val="tx1"/>
          </a:solidFill>
          <a:latin typeface="+mn-lt"/>
          <a:ea typeface="+mn-ea"/>
          <a:cs typeface="+mn-cs"/>
        </a:defRPr>
      </a:lvl3pPr>
      <a:lvl4pPr marL="1197110" indent="-171016" algn="l" defTabSz="684063" rtl="0" eaLnBrk="1" latinLnBrk="0" hangingPunct="1">
        <a:lnSpc>
          <a:spcPct val="90000"/>
        </a:lnSpc>
        <a:spcBef>
          <a:spcPts val="374"/>
        </a:spcBef>
        <a:buFont typeface="Arial" panose="020B0604020202020204" pitchFamily="34" charset="0"/>
        <a:buChar char="•"/>
        <a:defRPr sz="1347" kern="1200">
          <a:solidFill>
            <a:schemeClr val="tx1"/>
          </a:solidFill>
          <a:latin typeface="+mn-lt"/>
          <a:ea typeface="+mn-ea"/>
          <a:cs typeface="+mn-cs"/>
        </a:defRPr>
      </a:lvl4pPr>
      <a:lvl5pPr marL="1539141" indent="-171016" algn="l" defTabSz="684063" rtl="0" eaLnBrk="1" latinLnBrk="0" hangingPunct="1">
        <a:lnSpc>
          <a:spcPct val="90000"/>
        </a:lnSpc>
        <a:spcBef>
          <a:spcPts val="374"/>
        </a:spcBef>
        <a:buFont typeface="Arial" panose="020B0604020202020204" pitchFamily="34" charset="0"/>
        <a:buChar char="•"/>
        <a:defRPr sz="1347" kern="1200">
          <a:solidFill>
            <a:schemeClr val="tx1"/>
          </a:solidFill>
          <a:latin typeface="+mn-lt"/>
          <a:ea typeface="+mn-ea"/>
          <a:cs typeface="+mn-cs"/>
        </a:defRPr>
      </a:lvl5pPr>
      <a:lvl6pPr marL="1881172" indent="-171016" algn="l" defTabSz="684063" rtl="0" eaLnBrk="1" latinLnBrk="0" hangingPunct="1">
        <a:lnSpc>
          <a:spcPct val="90000"/>
        </a:lnSpc>
        <a:spcBef>
          <a:spcPts val="374"/>
        </a:spcBef>
        <a:buFont typeface="Arial" panose="020B0604020202020204" pitchFamily="34" charset="0"/>
        <a:buChar char="•"/>
        <a:defRPr sz="1347" kern="1200">
          <a:solidFill>
            <a:schemeClr val="tx1"/>
          </a:solidFill>
          <a:latin typeface="+mn-lt"/>
          <a:ea typeface="+mn-ea"/>
          <a:cs typeface="+mn-cs"/>
        </a:defRPr>
      </a:lvl6pPr>
      <a:lvl7pPr marL="2223204" indent="-171016" algn="l" defTabSz="684063" rtl="0" eaLnBrk="1" latinLnBrk="0" hangingPunct="1">
        <a:lnSpc>
          <a:spcPct val="90000"/>
        </a:lnSpc>
        <a:spcBef>
          <a:spcPts val="374"/>
        </a:spcBef>
        <a:buFont typeface="Arial" panose="020B0604020202020204" pitchFamily="34" charset="0"/>
        <a:buChar char="•"/>
        <a:defRPr sz="1347" kern="1200">
          <a:solidFill>
            <a:schemeClr val="tx1"/>
          </a:solidFill>
          <a:latin typeface="+mn-lt"/>
          <a:ea typeface="+mn-ea"/>
          <a:cs typeface="+mn-cs"/>
        </a:defRPr>
      </a:lvl7pPr>
      <a:lvl8pPr marL="2565235" indent="-171016" algn="l" defTabSz="684063" rtl="0" eaLnBrk="1" latinLnBrk="0" hangingPunct="1">
        <a:lnSpc>
          <a:spcPct val="90000"/>
        </a:lnSpc>
        <a:spcBef>
          <a:spcPts val="374"/>
        </a:spcBef>
        <a:buFont typeface="Arial" panose="020B0604020202020204" pitchFamily="34" charset="0"/>
        <a:buChar char="•"/>
        <a:defRPr sz="1347" kern="1200">
          <a:solidFill>
            <a:schemeClr val="tx1"/>
          </a:solidFill>
          <a:latin typeface="+mn-lt"/>
          <a:ea typeface="+mn-ea"/>
          <a:cs typeface="+mn-cs"/>
        </a:defRPr>
      </a:lvl8pPr>
      <a:lvl9pPr marL="2907266" indent="-171016" algn="l" defTabSz="684063" rtl="0" eaLnBrk="1" latinLnBrk="0" hangingPunct="1">
        <a:lnSpc>
          <a:spcPct val="90000"/>
        </a:lnSpc>
        <a:spcBef>
          <a:spcPts val="374"/>
        </a:spcBef>
        <a:buFont typeface="Arial" panose="020B0604020202020204" pitchFamily="34" charset="0"/>
        <a:buChar char="•"/>
        <a:defRPr sz="1347" kern="1200">
          <a:solidFill>
            <a:schemeClr val="tx1"/>
          </a:solidFill>
          <a:latin typeface="+mn-lt"/>
          <a:ea typeface="+mn-ea"/>
          <a:cs typeface="+mn-cs"/>
        </a:defRPr>
      </a:lvl9pPr>
    </p:bodyStyle>
    <p:otherStyle>
      <a:defPPr>
        <a:defRPr lang="en-US"/>
      </a:defPPr>
      <a:lvl1pPr marL="0" algn="l" defTabSz="684063" rtl="0" eaLnBrk="1" latinLnBrk="0" hangingPunct="1">
        <a:defRPr sz="1347" kern="1200">
          <a:solidFill>
            <a:schemeClr val="tx1"/>
          </a:solidFill>
          <a:latin typeface="+mn-lt"/>
          <a:ea typeface="+mn-ea"/>
          <a:cs typeface="+mn-cs"/>
        </a:defRPr>
      </a:lvl1pPr>
      <a:lvl2pPr marL="342031" algn="l" defTabSz="684063" rtl="0" eaLnBrk="1" latinLnBrk="0" hangingPunct="1">
        <a:defRPr sz="1347" kern="1200">
          <a:solidFill>
            <a:schemeClr val="tx1"/>
          </a:solidFill>
          <a:latin typeface="+mn-lt"/>
          <a:ea typeface="+mn-ea"/>
          <a:cs typeface="+mn-cs"/>
        </a:defRPr>
      </a:lvl2pPr>
      <a:lvl3pPr marL="684063" algn="l" defTabSz="684063" rtl="0" eaLnBrk="1" latinLnBrk="0" hangingPunct="1">
        <a:defRPr sz="1347" kern="1200">
          <a:solidFill>
            <a:schemeClr val="tx1"/>
          </a:solidFill>
          <a:latin typeface="+mn-lt"/>
          <a:ea typeface="+mn-ea"/>
          <a:cs typeface="+mn-cs"/>
        </a:defRPr>
      </a:lvl3pPr>
      <a:lvl4pPr marL="1026094" algn="l" defTabSz="684063" rtl="0" eaLnBrk="1" latinLnBrk="0" hangingPunct="1">
        <a:defRPr sz="1347" kern="1200">
          <a:solidFill>
            <a:schemeClr val="tx1"/>
          </a:solidFill>
          <a:latin typeface="+mn-lt"/>
          <a:ea typeface="+mn-ea"/>
          <a:cs typeface="+mn-cs"/>
        </a:defRPr>
      </a:lvl4pPr>
      <a:lvl5pPr marL="1368125" algn="l" defTabSz="684063" rtl="0" eaLnBrk="1" latinLnBrk="0" hangingPunct="1">
        <a:defRPr sz="1347" kern="1200">
          <a:solidFill>
            <a:schemeClr val="tx1"/>
          </a:solidFill>
          <a:latin typeface="+mn-lt"/>
          <a:ea typeface="+mn-ea"/>
          <a:cs typeface="+mn-cs"/>
        </a:defRPr>
      </a:lvl5pPr>
      <a:lvl6pPr marL="1710157" algn="l" defTabSz="684063" rtl="0" eaLnBrk="1" latinLnBrk="0" hangingPunct="1">
        <a:defRPr sz="1347" kern="1200">
          <a:solidFill>
            <a:schemeClr val="tx1"/>
          </a:solidFill>
          <a:latin typeface="+mn-lt"/>
          <a:ea typeface="+mn-ea"/>
          <a:cs typeface="+mn-cs"/>
        </a:defRPr>
      </a:lvl6pPr>
      <a:lvl7pPr marL="2052188" algn="l" defTabSz="684063" rtl="0" eaLnBrk="1" latinLnBrk="0" hangingPunct="1">
        <a:defRPr sz="1347" kern="1200">
          <a:solidFill>
            <a:schemeClr val="tx1"/>
          </a:solidFill>
          <a:latin typeface="+mn-lt"/>
          <a:ea typeface="+mn-ea"/>
          <a:cs typeface="+mn-cs"/>
        </a:defRPr>
      </a:lvl7pPr>
      <a:lvl8pPr marL="2394219" algn="l" defTabSz="684063" rtl="0" eaLnBrk="1" latinLnBrk="0" hangingPunct="1">
        <a:defRPr sz="1347" kern="1200">
          <a:solidFill>
            <a:schemeClr val="tx1"/>
          </a:solidFill>
          <a:latin typeface="+mn-lt"/>
          <a:ea typeface="+mn-ea"/>
          <a:cs typeface="+mn-cs"/>
        </a:defRPr>
      </a:lvl8pPr>
      <a:lvl9pPr marL="2736251" algn="l" defTabSz="684063" rtl="0" eaLnBrk="1" latinLnBrk="0" hangingPunct="1">
        <a:defRPr sz="134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 name="Text Box 2">
            <a:extLst>
              <a:ext uri="{FF2B5EF4-FFF2-40B4-BE49-F238E27FC236}">
                <a16:creationId xmlns:a16="http://schemas.microsoft.com/office/drawing/2014/main" id="{B4653085-A635-80A0-95F1-CEC1B76A1019}"/>
              </a:ext>
            </a:extLst>
          </p:cNvPr>
          <p:cNvSpPr txBox="1"/>
          <p:nvPr/>
        </p:nvSpPr>
        <p:spPr>
          <a:xfrm>
            <a:off x="827271" y="599545"/>
            <a:ext cx="2124792" cy="24784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000" kern="100" dirty="0">
                <a:latin typeface="Aptos" panose="020B0004020202020204" pitchFamily="34" charset="0"/>
                <a:ea typeface="Aptos" panose="020B0004020202020204" pitchFamily="34" charset="0"/>
                <a:cs typeface="Times New Roman" panose="02020603050405020304" pitchFamily="18" charset="0"/>
              </a:rPr>
              <a:t>ELEMENTARY MATH PROJECT</a:t>
            </a:r>
            <a:endParaRPr lang="en-CA" sz="10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36" name="Text Box 2">
            <a:extLst>
              <a:ext uri="{FF2B5EF4-FFF2-40B4-BE49-F238E27FC236}">
                <a16:creationId xmlns:a16="http://schemas.microsoft.com/office/drawing/2014/main" id="{F11B2BCC-FD86-2CD7-F85C-7FF327BFFD94}"/>
              </a:ext>
            </a:extLst>
          </p:cNvPr>
          <p:cNvSpPr txBox="1"/>
          <p:nvPr/>
        </p:nvSpPr>
        <p:spPr>
          <a:xfrm>
            <a:off x="3005403" y="397327"/>
            <a:ext cx="3453000" cy="34950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buNone/>
            </a:pPr>
            <a:r>
              <a:rPr lang="en-CA" sz="1400" b="1" dirty="0">
                <a:effectLst/>
                <a:latin typeface="Aptos" panose="020B0004020202020204" pitchFamily="34" charset="0"/>
                <a:ea typeface="Aptos" panose="020B0004020202020204" pitchFamily="34" charset="0"/>
              </a:rPr>
              <a:t>GRADE 3 FINANCIAL LITERACY</a:t>
            </a:r>
            <a:endParaRPr lang="en-CA" sz="1400" dirty="0">
              <a:effectLst/>
              <a:latin typeface="Times New Roman" panose="02020603050405020304" pitchFamily="18" charset="0"/>
              <a:ea typeface="Times New Roman" panose="02020603050405020304" pitchFamily="18" charset="0"/>
            </a:endParaRPr>
          </a:p>
          <a:p>
            <a:pPr algn="r"/>
            <a:r>
              <a:rPr lang="en-CA" sz="1100" dirty="0">
                <a:effectLst/>
                <a:latin typeface="Aptos" panose="020B0004020202020204" pitchFamily="34" charset="0"/>
                <a:ea typeface="Aptos" panose="020B0004020202020204" pitchFamily="34" charset="0"/>
              </a:rPr>
              <a:t>CLOSED QUESTIONS</a:t>
            </a:r>
            <a:endParaRPr lang="en-CA" sz="1100" dirty="0">
              <a:effectLst/>
              <a:latin typeface="Times New Roman" panose="02020603050405020304" pitchFamily="18" charset="0"/>
              <a:ea typeface="Times New Roman" panose="02020603050405020304" pitchFamily="18" charset="0"/>
            </a:endParaRPr>
          </a:p>
        </p:txBody>
      </p:sp>
      <p:sp>
        <p:nvSpPr>
          <p:cNvPr id="38" name="TextBox 37">
            <a:extLst>
              <a:ext uri="{FF2B5EF4-FFF2-40B4-BE49-F238E27FC236}">
                <a16:creationId xmlns:a16="http://schemas.microsoft.com/office/drawing/2014/main" id="{5ACFC742-FB2D-4468-D8D3-82F527809AB8}"/>
              </a:ext>
            </a:extLst>
          </p:cNvPr>
          <p:cNvSpPr txBox="1"/>
          <p:nvPr/>
        </p:nvSpPr>
        <p:spPr>
          <a:xfrm>
            <a:off x="281124" y="1390383"/>
            <a:ext cx="6278290" cy="6093976"/>
          </a:xfrm>
          <a:prstGeom prst="rect">
            <a:avLst/>
          </a:prstGeom>
          <a:noFill/>
        </p:spPr>
        <p:txBody>
          <a:bodyPr wrap="square">
            <a:spAutoFit/>
          </a:bodyPr>
          <a:lstStyle/>
          <a:p>
            <a:pPr fontAlgn="base"/>
            <a:r>
              <a:rPr lang="en-CA" sz="1300" dirty="0">
                <a:solidFill>
                  <a:srgbClr val="000000"/>
                </a:solidFill>
                <a:effectLst/>
                <a:ea typeface="Times New Roman" panose="02020603050405020304" pitchFamily="18" charset="0"/>
                <a:cs typeface="Arial" panose="020B0604020202020204" pitchFamily="34" charset="0"/>
              </a:rPr>
              <a:t>1. How many of the same kind of coin do you need to make $1?</a:t>
            </a:r>
          </a:p>
          <a:p>
            <a:pPr marL="342900" indent="-342900" fontAlgn="base">
              <a:buFont typeface="+mj-lt"/>
              <a:buAutoNum type="alphaLcParenR"/>
            </a:pPr>
            <a:r>
              <a:rPr lang="en-CA" sz="1300" dirty="0">
                <a:solidFill>
                  <a:srgbClr val="000000"/>
                </a:solidFill>
                <a:effectLst/>
                <a:ea typeface="Times New Roman" panose="02020603050405020304" pitchFamily="18" charset="0"/>
                <a:cs typeface="Arial" panose="020B0604020202020204" pitchFamily="34" charset="0"/>
              </a:rPr>
              <a:t>Quarter</a:t>
            </a:r>
          </a:p>
          <a:p>
            <a:pPr marL="342900" indent="-342900" fontAlgn="base">
              <a:buFont typeface="+mj-lt"/>
              <a:buAutoNum type="alphaLcParenR"/>
            </a:pPr>
            <a:endParaRPr lang="en-CA" sz="1300" dirty="0">
              <a:solidFill>
                <a:srgbClr val="000000"/>
              </a:solidFill>
              <a:ea typeface="Times New Roman" panose="02020603050405020304" pitchFamily="18" charset="0"/>
              <a:cs typeface="Arial" panose="020B0604020202020204" pitchFamily="34" charset="0"/>
            </a:endParaRPr>
          </a:p>
          <a:p>
            <a:pPr marL="342900" indent="-342900" fontAlgn="base">
              <a:buFont typeface="+mj-lt"/>
              <a:buAutoNum type="alphaLcParenR"/>
            </a:pPr>
            <a:endParaRPr lang="en-CA" sz="1300" dirty="0">
              <a:solidFill>
                <a:srgbClr val="000000"/>
              </a:solidFill>
              <a:effectLst/>
              <a:ea typeface="Times New Roman" panose="02020603050405020304" pitchFamily="18" charset="0"/>
              <a:cs typeface="Arial" panose="020B0604020202020204" pitchFamily="34" charset="0"/>
            </a:endParaRPr>
          </a:p>
          <a:p>
            <a:pPr marL="342900" indent="-342900" fontAlgn="base">
              <a:buFont typeface="+mj-lt"/>
              <a:buAutoNum type="alphaLcParenR"/>
            </a:pPr>
            <a:endParaRPr lang="en-CA" sz="1300" dirty="0">
              <a:solidFill>
                <a:srgbClr val="000000"/>
              </a:solidFill>
              <a:ea typeface="Times New Roman" panose="02020603050405020304" pitchFamily="18" charset="0"/>
              <a:cs typeface="Arial" panose="020B0604020202020204" pitchFamily="34" charset="0"/>
            </a:endParaRPr>
          </a:p>
          <a:p>
            <a:pPr marL="342900" indent="-342900" fontAlgn="base">
              <a:buFont typeface="+mj-lt"/>
              <a:buAutoNum type="alphaLcParenR"/>
            </a:pPr>
            <a:endParaRPr lang="en-CA" sz="1300" dirty="0">
              <a:solidFill>
                <a:srgbClr val="000000"/>
              </a:solidFill>
              <a:effectLst/>
              <a:ea typeface="Times New Roman" panose="02020603050405020304" pitchFamily="18" charset="0"/>
              <a:cs typeface="Arial" panose="020B0604020202020204" pitchFamily="34" charset="0"/>
            </a:endParaRPr>
          </a:p>
          <a:p>
            <a:pPr marL="342900" indent="-342900" fontAlgn="base">
              <a:buFont typeface="+mj-lt"/>
              <a:buAutoNum type="alphaLcParenR"/>
            </a:pPr>
            <a:r>
              <a:rPr lang="en-CA" sz="1300" dirty="0">
                <a:solidFill>
                  <a:srgbClr val="000000"/>
                </a:solidFill>
                <a:effectLst/>
                <a:ea typeface="Times New Roman" panose="02020603050405020304" pitchFamily="18" charset="0"/>
                <a:cs typeface="Arial" panose="020B0604020202020204" pitchFamily="34" charset="0"/>
              </a:rPr>
              <a:t>Dime</a:t>
            </a:r>
          </a:p>
          <a:p>
            <a:pPr marL="342900" indent="-342900" fontAlgn="base">
              <a:buFont typeface="+mj-lt"/>
              <a:buAutoNum type="alphaLcParenR"/>
            </a:pPr>
            <a:endParaRPr lang="en-CA" sz="1300" dirty="0">
              <a:solidFill>
                <a:srgbClr val="000000"/>
              </a:solidFill>
              <a:ea typeface="Times New Roman" panose="02020603050405020304" pitchFamily="18" charset="0"/>
              <a:cs typeface="Arial" panose="020B0604020202020204" pitchFamily="34" charset="0"/>
            </a:endParaRPr>
          </a:p>
          <a:p>
            <a:pPr marL="342900" indent="-342900" fontAlgn="base">
              <a:buFont typeface="+mj-lt"/>
              <a:buAutoNum type="alphaLcParenR"/>
            </a:pPr>
            <a:endParaRPr lang="en-CA" sz="1300" dirty="0">
              <a:solidFill>
                <a:srgbClr val="000000"/>
              </a:solidFill>
              <a:effectLst/>
              <a:ea typeface="Times New Roman" panose="02020603050405020304" pitchFamily="18" charset="0"/>
              <a:cs typeface="Arial" panose="020B0604020202020204" pitchFamily="34" charset="0"/>
            </a:endParaRPr>
          </a:p>
          <a:p>
            <a:pPr marL="342900" indent="-342900" fontAlgn="base">
              <a:buFont typeface="+mj-lt"/>
              <a:buAutoNum type="alphaLcParenR"/>
            </a:pPr>
            <a:endParaRPr lang="en-CA" sz="1300" dirty="0">
              <a:solidFill>
                <a:srgbClr val="000000"/>
              </a:solidFill>
              <a:ea typeface="Times New Roman" panose="02020603050405020304" pitchFamily="18" charset="0"/>
              <a:cs typeface="Arial" panose="020B0604020202020204" pitchFamily="34" charset="0"/>
            </a:endParaRPr>
          </a:p>
          <a:p>
            <a:pPr marL="342900" indent="-342900" fontAlgn="base">
              <a:buFont typeface="+mj-lt"/>
              <a:buAutoNum type="alphaLcParenR"/>
            </a:pPr>
            <a:endParaRPr lang="en-CA" sz="1300" dirty="0">
              <a:solidFill>
                <a:srgbClr val="000000"/>
              </a:solidFill>
              <a:effectLst/>
              <a:ea typeface="Times New Roman" panose="02020603050405020304" pitchFamily="18" charset="0"/>
              <a:cs typeface="Arial" panose="020B0604020202020204" pitchFamily="34" charset="0"/>
            </a:endParaRPr>
          </a:p>
          <a:p>
            <a:pPr marL="342900" indent="-342900" fontAlgn="base">
              <a:buFont typeface="+mj-lt"/>
              <a:buAutoNum type="alphaLcParenR"/>
            </a:pPr>
            <a:endParaRPr lang="en-CA" sz="1300" dirty="0">
              <a:solidFill>
                <a:srgbClr val="000000"/>
              </a:solidFill>
              <a:effectLst/>
              <a:ea typeface="Times New Roman" panose="02020603050405020304" pitchFamily="18" charset="0"/>
              <a:cs typeface="Arial" panose="020B0604020202020204" pitchFamily="34" charset="0"/>
            </a:endParaRPr>
          </a:p>
          <a:p>
            <a:pPr marL="342900" indent="-342900" fontAlgn="base">
              <a:buFont typeface="+mj-lt"/>
              <a:buAutoNum type="alphaLcParenR"/>
            </a:pPr>
            <a:r>
              <a:rPr lang="en-CA" sz="1300" dirty="0">
                <a:solidFill>
                  <a:srgbClr val="000000"/>
                </a:solidFill>
                <a:effectLst/>
                <a:ea typeface="Times New Roman" panose="02020603050405020304" pitchFamily="18" charset="0"/>
                <a:cs typeface="Arial" panose="020B0604020202020204" pitchFamily="34" charset="0"/>
              </a:rPr>
              <a:t>Nickel</a:t>
            </a:r>
          </a:p>
          <a:p>
            <a:pPr fontAlgn="base"/>
            <a:endParaRPr lang="en-CA" sz="1300" dirty="0">
              <a:solidFill>
                <a:srgbClr val="000000"/>
              </a:solidFill>
              <a:effectLst/>
              <a:ea typeface="Times New Roman" panose="02020603050405020304" pitchFamily="18" charset="0"/>
              <a:cs typeface="Arial" panose="020B0604020202020204" pitchFamily="34" charset="0"/>
            </a:endParaRPr>
          </a:p>
          <a:p>
            <a:pPr fontAlgn="base"/>
            <a:endParaRPr lang="en-CA" sz="1300" dirty="0">
              <a:solidFill>
                <a:srgbClr val="000000"/>
              </a:solidFill>
              <a:ea typeface="Times New Roman" panose="02020603050405020304" pitchFamily="18" charset="0"/>
              <a:cs typeface="Arial" panose="020B0604020202020204" pitchFamily="34" charset="0"/>
            </a:endParaRPr>
          </a:p>
          <a:p>
            <a:pPr fontAlgn="base"/>
            <a:endParaRPr lang="en-CA" sz="1300" dirty="0">
              <a:solidFill>
                <a:srgbClr val="000000"/>
              </a:solidFill>
              <a:effectLst/>
              <a:ea typeface="Times New Roman" panose="02020603050405020304" pitchFamily="18" charset="0"/>
              <a:cs typeface="Arial" panose="020B0604020202020204" pitchFamily="34" charset="0"/>
            </a:endParaRPr>
          </a:p>
          <a:p>
            <a:pPr fontAlgn="base"/>
            <a:endParaRPr lang="en-CA" sz="1300" dirty="0">
              <a:solidFill>
                <a:srgbClr val="000000"/>
              </a:solidFill>
              <a:ea typeface="Times New Roman" panose="02020603050405020304" pitchFamily="18" charset="0"/>
              <a:cs typeface="Arial" panose="020B0604020202020204" pitchFamily="34" charset="0"/>
            </a:endParaRPr>
          </a:p>
          <a:p>
            <a:pPr fontAlgn="base"/>
            <a:endParaRPr lang="en-CA" sz="1300" dirty="0">
              <a:solidFill>
                <a:srgbClr val="000000"/>
              </a:solidFill>
              <a:effectLst/>
              <a:ea typeface="Times New Roman" panose="02020603050405020304" pitchFamily="18" charset="0"/>
              <a:cs typeface="Arial" panose="020B0604020202020204" pitchFamily="34" charset="0"/>
            </a:endParaRPr>
          </a:p>
          <a:p>
            <a:pPr fontAlgn="base"/>
            <a:endParaRPr lang="en-CA" sz="1300" dirty="0">
              <a:solidFill>
                <a:srgbClr val="000000"/>
              </a:solidFill>
              <a:ea typeface="Times New Roman" panose="02020603050405020304" pitchFamily="18" charset="0"/>
              <a:cs typeface="Arial" panose="020B0604020202020204" pitchFamily="34" charset="0"/>
            </a:endParaRPr>
          </a:p>
          <a:p>
            <a:pPr fontAlgn="base"/>
            <a:r>
              <a:rPr lang="en-CA" sz="1300" dirty="0">
                <a:solidFill>
                  <a:srgbClr val="000000"/>
                </a:solidFill>
                <a:effectLst/>
                <a:ea typeface="Times New Roman" panose="02020603050405020304" pitchFamily="18" charset="0"/>
                <a:cs typeface="Arial" panose="020B0604020202020204" pitchFamily="34" charset="0"/>
              </a:rPr>
              <a:t>2. Describe three different ways that someone can make a payment for a good or service.</a:t>
            </a:r>
          </a:p>
          <a:p>
            <a:pPr fontAlgn="base"/>
            <a:endParaRPr lang="en-CA" sz="1300" dirty="0">
              <a:solidFill>
                <a:srgbClr val="000000"/>
              </a:solidFill>
              <a:effectLst/>
              <a:ea typeface="Times New Roman" panose="02020603050405020304" pitchFamily="18" charset="0"/>
              <a:cs typeface="Arial" panose="020B0604020202020204" pitchFamily="34" charset="0"/>
            </a:endParaRPr>
          </a:p>
          <a:p>
            <a:pPr fontAlgn="base"/>
            <a:endParaRPr lang="en-CA" sz="1300" dirty="0">
              <a:solidFill>
                <a:srgbClr val="000000"/>
              </a:solidFill>
              <a:ea typeface="Times New Roman" panose="02020603050405020304" pitchFamily="18" charset="0"/>
              <a:cs typeface="Arial" panose="020B0604020202020204" pitchFamily="34" charset="0"/>
            </a:endParaRPr>
          </a:p>
          <a:p>
            <a:pPr fontAlgn="base"/>
            <a:endParaRPr lang="en-CA" sz="1300" dirty="0">
              <a:solidFill>
                <a:srgbClr val="000000"/>
              </a:solidFill>
              <a:effectLst/>
              <a:ea typeface="Times New Roman" panose="02020603050405020304" pitchFamily="18" charset="0"/>
              <a:cs typeface="Arial" panose="020B0604020202020204" pitchFamily="34" charset="0"/>
            </a:endParaRPr>
          </a:p>
          <a:p>
            <a:pPr fontAlgn="base"/>
            <a:endParaRPr lang="en-CA" sz="1300" dirty="0">
              <a:solidFill>
                <a:srgbClr val="000000"/>
              </a:solidFill>
              <a:effectLst/>
              <a:ea typeface="Times New Roman" panose="02020603050405020304" pitchFamily="18" charset="0"/>
              <a:cs typeface="Arial" panose="020B0604020202020204" pitchFamily="34" charset="0"/>
            </a:endParaRPr>
          </a:p>
          <a:p>
            <a:pPr fontAlgn="base"/>
            <a:endParaRPr lang="en-CA" sz="1300" dirty="0">
              <a:solidFill>
                <a:srgbClr val="000000"/>
              </a:solidFill>
              <a:ea typeface="Times New Roman" panose="02020603050405020304" pitchFamily="18" charset="0"/>
              <a:cs typeface="Arial" panose="020B0604020202020204" pitchFamily="34" charset="0"/>
            </a:endParaRPr>
          </a:p>
          <a:p>
            <a:pPr fontAlgn="base"/>
            <a:r>
              <a:rPr lang="en-CA" sz="1300" dirty="0">
                <a:solidFill>
                  <a:srgbClr val="000000"/>
                </a:solidFill>
                <a:effectLst/>
                <a:ea typeface="Times New Roman" panose="02020603050405020304" pitchFamily="18" charset="0"/>
                <a:cs typeface="Arial" panose="020B0604020202020204" pitchFamily="34" charset="0"/>
              </a:rPr>
              <a:t>3. A family from one Nation trades 3 items for another 3 items with a different Nation. Is trading an equal number of items always a fair trade? Why or why not?</a:t>
            </a:r>
          </a:p>
          <a:p>
            <a:pPr fontAlgn="base"/>
            <a:endParaRPr lang="en-CA" sz="1300" dirty="0">
              <a:solidFill>
                <a:srgbClr val="000000"/>
              </a:solidFill>
              <a:effectLst/>
              <a:ea typeface="Times New Roman" panose="02020603050405020304" pitchFamily="18" charset="0"/>
              <a:cs typeface="Arial" panose="020B0604020202020204" pitchFamily="34" charset="0"/>
            </a:endParaRPr>
          </a:p>
        </p:txBody>
      </p:sp>
      <p:pic>
        <p:nvPicPr>
          <p:cNvPr id="3" name="Picture 2" descr="A black background with blue letters&#10;&#10;AI-generated content may be incorrect.">
            <a:extLst>
              <a:ext uri="{FF2B5EF4-FFF2-40B4-BE49-F238E27FC236}">
                <a16:creationId xmlns:a16="http://schemas.microsoft.com/office/drawing/2014/main" id="{5662EDF7-BADF-2F0D-1D18-A7571842BE8E}"/>
              </a:ext>
            </a:extLst>
          </p:cNvPr>
          <p:cNvPicPr>
            <a:picLocks noChangeAspect="1"/>
          </p:cNvPicPr>
          <p:nvPr/>
        </p:nvPicPr>
        <p:blipFill>
          <a:blip r:embed="rId2"/>
          <a:srcRect r="76041"/>
          <a:stretch>
            <a:fillRect/>
          </a:stretch>
        </p:blipFill>
        <p:spPr>
          <a:xfrm>
            <a:off x="277768" y="292148"/>
            <a:ext cx="612288" cy="684530"/>
          </a:xfrm>
          <a:prstGeom prst="rect">
            <a:avLst/>
          </a:prstGeom>
        </p:spPr>
      </p:pic>
      <p:pic>
        <p:nvPicPr>
          <p:cNvPr id="4" name="Picture 3" descr="A black background with blue letters&#10;&#10;AI-generated content may be incorrect.">
            <a:extLst>
              <a:ext uri="{FF2B5EF4-FFF2-40B4-BE49-F238E27FC236}">
                <a16:creationId xmlns:a16="http://schemas.microsoft.com/office/drawing/2014/main" id="{4F3964C1-2B71-1010-E902-F7AC90180F2C}"/>
              </a:ext>
            </a:extLst>
          </p:cNvPr>
          <p:cNvPicPr>
            <a:picLocks noChangeAspect="1"/>
          </p:cNvPicPr>
          <p:nvPr/>
        </p:nvPicPr>
        <p:blipFill>
          <a:blip r:embed="rId2"/>
          <a:srcRect l="23373" t="28332" b="23495"/>
          <a:stretch>
            <a:fillRect/>
          </a:stretch>
        </p:blipFill>
        <p:spPr>
          <a:xfrm>
            <a:off x="890057" y="397327"/>
            <a:ext cx="1677884" cy="282549"/>
          </a:xfrm>
          <a:prstGeom prst="rect">
            <a:avLst/>
          </a:prstGeom>
        </p:spPr>
      </p:pic>
      <p:cxnSp>
        <p:nvCxnSpPr>
          <p:cNvPr id="7" name="Straight Connector 6">
            <a:extLst>
              <a:ext uri="{FF2B5EF4-FFF2-40B4-BE49-F238E27FC236}">
                <a16:creationId xmlns:a16="http://schemas.microsoft.com/office/drawing/2014/main" id="{95E3A66D-EA46-6259-6DAD-0B4DA824B214}"/>
              </a:ext>
            </a:extLst>
          </p:cNvPr>
          <p:cNvCxnSpPr/>
          <p:nvPr/>
        </p:nvCxnSpPr>
        <p:spPr>
          <a:xfrm>
            <a:off x="395049" y="1097280"/>
            <a:ext cx="6050440" cy="0"/>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5701627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C654A3B-B84D-64D5-574E-E56C6A20EA25}"/>
            </a:ext>
          </a:extLst>
        </p:cNvPr>
        <p:cNvGrpSpPr/>
        <p:nvPr/>
      </p:nvGrpSpPr>
      <p:grpSpPr>
        <a:xfrm>
          <a:off x="0" y="0"/>
          <a:ext cx="0" cy="0"/>
          <a:chOff x="0" y="0"/>
          <a:chExt cx="0" cy="0"/>
        </a:xfrm>
      </p:grpSpPr>
      <p:sp>
        <p:nvSpPr>
          <p:cNvPr id="34" name="Text Box 2">
            <a:extLst>
              <a:ext uri="{FF2B5EF4-FFF2-40B4-BE49-F238E27FC236}">
                <a16:creationId xmlns:a16="http://schemas.microsoft.com/office/drawing/2014/main" id="{838C8A92-F3C2-B0D1-FFC4-7D1066CA5186}"/>
              </a:ext>
            </a:extLst>
          </p:cNvPr>
          <p:cNvSpPr txBox="1"/>
          <p:nvPr/>
        </p:nvSpPr>
        <p:spPr>
          <a:xfrm>
            <a:off x="827271" y="599545"/>
            <a:ext cx="2124792" cy="24784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000" kern="100" dirty="0">
                <a:latin typeface="Aptos" panose="020B0004020202020204" pitchFamily="34" charset="0"/>
                <a:ea typeface="Aptos" panose="020B0004020202020204" pitchFamily="34" charset="0"/>
                <a:cs typeface="Times New Roman" panose="02020603050405020304" pitchFamily="18" charset="0"/>
              </a:rPr>
              <a:t>ELEMENTARY MATH PROJECT</a:t>
            </a:r>
            <a:endParaRPr lang="en-CA" sz="10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36" name="Text Box 2">
            <a:extLst>
              <a:ext uri="{FF2B5EF4-FFF2-40B4-BE49-F238E27FC236}">
                <a16:creationId xmlns:a16="http://schemas.microsoft.com/office/drawing/2014/main" id="{874D4340-F31E-E82C-4BC3-959310F927C5}"/>
              </a:ext>
            </a:extLst>
          </p:cNvPr>
          <p:cNvSpPr txBox="1"/>
          <p:nvPr/>
        </p:nvSpPr>
        <p:spPr>
          <a:xfrm>
            <a:off x="3005403" y="397327"/>
            <a:ext cx="3453000" cy="34950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buNone/>
            </a:pPr>
            <a:r>
              <a:rPr lang="en-CA" sz="1400" b="1" dirty="0">
                <a:effectLst/>
                <a:latin typeface="Aptos" panose="020B0004020202020204" pitchFamily="34" charset="0"/>
                <a:ea typeface="Aptos" panose="020B0004020202020204" pitchFamily="34" charset="0"/>
              </a:rPr>
              <a:t>GRADE 3 FINANCIAL LITERACY</a:t>
            </a:r>
            <a:endParaRPr lang="en-CA" sz="1400" dirty="0">
              <a:effectLst/>
              <a:latin typeface="Times New Roman" panose="02020603050405020304" pitchFamily="18" charset="0"/>
              <a:ea typeface="Times New Roman" panose="02020603050405020304" pitchFamily="18" charset="0"/>
            </a:endParaRPr>
          </a:p>
          <a:p>
            <a:pPr algn="r"/>
            <a:r>
              <a:rPr lang="en-CA" sz="1100" dirty="0">
                <a:effectLst/>
                <a:latin typeface="Aptos" panose="020B0004020202020204" pitchFamily="34" charset="0"/>
                <a:ea typeface="Aptos" panose="020B0004020202020204" pitchFamily="34" charset="0"/>
              </a:rPr>
              <a:t>CLOSED QUESTIONS</a:t>
            </a:r>
            <a:endParaRPr lang="en-CA" sz="1100" dirty="0">
              <a:effectLst/>
              <a:latin typeface="Times New Roman" panose="02020603050405020304" pitchFamily="18" charset="0"/>
              <a:ea typeface="Times New Roman" panose="02020603050405020304" pitchFamily="18" charset="0"/>
            </a:endParaRPr>
          </a:p>
        </p:txBody>
      </p:sp>
      <p:sp>
        <p:nvSpPr>
          <p:cNvPr id="38" name="TextBox 37">
            <a:extLst>
              <a:ext uri="{FF2B5EF4-FFF2-40B4-BE49-F238E27FC236}">
                <a16:creationId xmlns:a16="http://schemas.microsoft.com/office/drawing/2014/main" id="{D6BC02B8-CC6C-B539-3632-EBF14E42EB89}"/>
              </a:ext>
            </a:extLst>
          </p:cNvPr>
          <p:cNvSpPr txBox="1"/>
          <p:nvPr/>
        </p:nvSpPr>
        <p:spPr>
          <a:xfrm>
            <a:off x="281124" y="1390383"/>
            <a:ext cx="6278290" cy="3893374"/>
          </a:xfrm>
          <a:prstGeom prst="rect">
            <a:avLst/>
          </a:prstGeom>
          <a:noFill/>
        </p:spPr>
        <p:txBody>
          <a:bodyPr wrap="square">
            <a:spAutoFit/>
          </a:bodyPr>
          <a:lstStyle/>
          <a:p>
            <a:pPr fontAlgn="base"/>
            <a:r>
              <a:rPr lang="en-CA" sz="1300" dirty="0">
                <a:solidFill>
                  <a:srgbClr val="000000"/>
                </a:solidFill>
                <a:effectLst/>
                <a:ea typeface="Times New Roman" panose="02020603050405020304" pitchFamily="18" charset="0"/>
                <a:cs typeface="Arial" panose="020B0604020202020204" pitchFamily="34" charset="0"/>
              </a:rPr>
              <a:t>4. Find all possible ways to make 35¢. How do you know you found all the ways?</a:t>
            </a:r>
          </a:p>
          <a:p>
            <a:pPr fontAlgn="base"/>
            <a:endParaRPr lang="en-CA" sz="1300" dirty="0">
              <a:solidFill>
                <a:srgbClr val="000000"/>
              </a:solidFill>
              <a:ea typeface="Times New Roman" panose="02020603050405020304" pitchFamily="18" charset="0"/>
              <a:cs typeface="Arial" panose="020B0604020202020204" pitchFamily="34" charset="0"/>
            </a:endParaRPr>
          </a:p>
          <a:p>
            <a:pPr fontAlgn="base"/>
            <a:endParaRPr lang="en-CA" sz="1300" dirty="0">
              <a:solidFill>
                <a:srgbClr val="000000"/>
              </a:solidFill>
              <a:effectLst/>
              <a:ea typeface="Times New Roman" panose="02020603050405020304" pitchFamily="18" charset="0"/>
              <a:cs typeface="Arial" panose="020B0604020202020204" pitchFamily="34" charset="0"/>
            </a:endParaRPr>
          </a:p>
          <a:p>
            <a:pPr fontAlgn="base"/>
            <a:endParaRPr lang="en-CA" sz="1300" dirty="0">
              <a:solidFill>
                <a:srgbClr val="000000"/>
              </a:solidFill>
              <a:ea typeface="Times New Roman" panose="02020603050405020304" pitchFamily="18" charset="0"/>
              <a:cs typeface="Arial" panose="020B0604020202020204" pitchFamily="34" charset="0"/>
            </a:endParaRPr>
          </a:p>
          <a:p>
            <a:pPr fontAlgn="base"/>
            <a:endParaRPr lang="en-CA" sz="1300" dirty="0">
              <a:solidFill>
                <a:srgbClr val="000000"/>
              </a:solidFill>
              <a:effectLst/>
              <a:ea typeface="Times New Roman" panose="02020603050405020304" pitchFamily="18" charset="0"/>
              <a:cs typeface="Arial" panose="020B0604020202020204" pitchFamily="34" charset="0"/>
            </a:endParaRPr>
          </a:p>
          <a:p>
            <a:pPr fontAlgn="base"/>
            <a:endParaRPr lang="en-CA" sz="1300" dirty="0">
              <a:solidFill>
                <a:srgbClr val="000000"/>
              </a:solidFill>
              <a:ea typeface="Times New Roman" panose="02020603050405020304" pitchFamily="18" charset="0"/>
              <a:cs typeface="Arial" panose="020B0604020202020204" pitchFamily="34" charset="0"/>
            </a:endParaRPr>
          </a:p>
          <a:p>
            <a:pPr fontAlgn="base"/>
            <a:endParaRPr lang="en-CA" sz="1300" dirty="0">
              <a:solidFill>
                <a:srgbClr val="000000"/>
              </a:solidFill>
              <a:effectLst/>
              <a:ea typeface="Times New Roman" panose="02020603050405020304" pitchFamily="18" charset="0"/>
              <a:cs typeface="Arial" panose="020B0604020202020204" pitchFamily="34" charset="0"/>
            </a:endParaRPr>
          </a:p>
          <a:p>
            <a:pPr fontAlgn="base"/>
            <a:endParaRPr lang="en-CA" sz="1300" dirty="0">
              <a:solidFill>
                <a:srgbClr val="000000"/>
              </a:solidFill>
              <a:ea typeface="Times New Roman" panose="02020603050405020304" pitchFamily="18" charset="0"/>
              <a:cs typeface="Arial" panose="020B0604020202020204" pitchFamily="34" charset="0"/>
            </a:endParaRPr>
          </a:p>
          <a:p>
            <a:pPr fontAlgn="base"/>
            <a:endParaRPr lang="en-CA" sz="1300" dirty="0">
              <a:solidFill>
                <a:srgbClr val="000000"/>
              </a:solidFill>
              <a:effectLst/>
              <a:ea typeface="Times New Roman" panose="02020603050405020304" pitchFamily="18" charset="0"/>
              <a:cs typeface="Arial" panose="020B0604020202020204" pitchFamily="34" charset="0"/>
            </a:endParaRPr>
          </a:p>
          <a:p>
            <a:pPr fontAlgn="base"/>
            <a:endParaRPr lang="en-CA" sz="1300" dirty="0">
              <a:solidFill>
                <a:srgbClr val="000000"/>
              </a:solidFill>
              <a:ea typeface="Times New Roman" panose="02020603050405020304" pitchFamily="18" charset="0"/>
              <a:cs typeface="Arial" panose="020B0604020202020204" pitchFamily="34" charset="0"/>
            </a:endParaRPr>
          </a:p>
          <a:p>
            <a:pPr fontAlgn="base"/>
            <a:endParaRPr lang="en-CA" sz="1300" dirty="0">
              <a:solidFill>
                <a:srgbClr val="000000"/>
              </a:solidFill>
              <a:effectLst/>
              <a:ea typeface="Times New Roman" panose="02020603050405020304" pitchFamily="18" charset="0"/>
              <a:cs typeface="Arial" panose="020B0604020202020204" pitchFamily="34" charset="0"/>
            </a:endParaRPr>
          </a:p>
          <a:p>
            <a:pPr fontAlgn="base"/>
            <a:endParaRPr lang="en-CA" sz="1300" dirty="0">
              <a:solidFill>
                <a:srgbClr val="000000"/>
              </a:solidFill>
              <a:effectLst/>
              <a:ea typeface="Times New Roman" panose="02020603050405020304" pitchFamily="18" charset="0"/>
              <a:cs typeface="Arial" panose="020B0604020202020204" pitchFamily="34" charset="0"/>
            </a:endParaRPr>
          </a:p>
          <a:p>
            <a:pPr fontAlgn="base"/>
            <a:endParaRPr lang="en-CA" sz="1300" dirty="0">
              <a:solidFill>
                <a:srgbClr val="000000"/>
              </a:solidFill>
              <a:ea typeface="Times New Roman" panose="02020603050405020304" pitchFamily="18" charset="0"/>
              <a:cs typeface="Arial" panose="020B0604020202020204" pitchFamily="34" charset="0"/>
            </a:endParaRPr>
          </a:p>
          <a:p>
            <a:pPr fontAlgn="base"/>
            <a:endParaRPr lang="en-CA" sz="1300" dirty="0">
              <a:solidFill>
                <a:srgbClr val="000000"/>
              </a:solidFill>
              <a:ea typeface="Times New Roman" panose="02020603050405020304" pitchFamily="18" charset="0"/>
              <a:cs typeface="Arial" panose="020B0604020202020204" pitchFamily="34" charset="0"/>
            </a:endParaRPr>
          </a:p>
          <a:p>
            <a:pPr fontAlgn="base"/>
            <a:endParaRPr lang="en-CA" sz="1300" dirty="0">
              <a:solidFill>
                <a:srgbClr val="000000"/>
              </a:solidFill>
              <a:effectLst/>
              <a:ea typeface="Times New Roman" panose="02020603050405020304" pitchFamily="18" charset="0"/>
              <a:cs typeface="Arial" panose="020B0604020202020204" pitchFamily="34" charset="0"/>
            </a:endParaRPr>
          </a:p>
          <a:p>
            <a:pPr fontAlgn="base"/>
            <a:r>
              <a:rPr lang="en-CA" sz="1300" dirty="0">
                <a:solidFill>
                  <a:srgbClr val="000000"/>
                </a:solidFill>
                <a:ea typeface="Times New Roman" panose="02020603050405020304" pitchFamily="18" charset="0"/>
                <a:cs typeface="Arial" panose="020B0604020202020204" pitchFamily="34" charset="0"/>
              </a:rPr>
              <a:t>5. What is the least number of Canadian coins and bills you would need to make $99.95?</a:t>
            </a:r>
          </a:p>
          <a:p>
            <a:pPr fontAlgn="base"/>
            <a:endParaRPr lang="en-CA" sz="1300" dirty="0">
              <a:solidFill>
                <a:srgbClr val="000000"/>
              </a:solidFill>
              <a:effectLst/>
              <a:ea typeface="Times New Roman" panose="02020603050405020304" pitchFamily="18" charset="0"/>
              <a:cs typeface="Arial" panose="020B0604020202020204" pitchFamily="34" charset="0"/>
            </a:endParaRPr>
          </a:p>
          <a:p>
            <a:pPr fontAlgn="base"/>
            <a:endParaRPr lang="en-CA" sz="1300" dirty="0">
              <a:solidFill>
                <a:srgbClr val="000000"/>
              </a:solidFill>
              <a:effectLst/>
              <a:ea typeface="Times New Roman" panose="02020603050405020304" pitchFamily="18" charset="0"/>
              <a:cs typeface="Arial" panose="020B0604020202020204" pitchFamily="34" charset="0"/>
            </a:endParaRPr>
          </a:p>
        </p:txBody>
      </p:sp>
      <p:pic>
        <p:nvPicPr>
          <p:cNvPr id="3" name="Picture 2" descr="A black background with blue letters&#10;&#10;AI-generated content may be incorrect.">
            <a:extLst>
              <a:ext uri="{FF2B5EF4-FFF2-40B4-BE49-F238E27FC236}">
                <a16:creationId xmlns:a16="http://schemas.microsoft.com/office/drawing/2014/main" id="{4E6D8559-49F1-D078-4397-739CD7F7F4DC}"/>
              </a:ext>
            </a:extLst>
          </p:cNvPr>
          <p:cNvPicPr>
            <a:picLocks noChangeAspect="1"/>
          </p:cNvPicPr>
          <p:nvPr/>
        </p:nvPicPr>
        <p:blipFill>
          <a:blip r:embed="rId2"/>
          <a:srcRect r="76041"/>
          <a:stretch>
            <a:fillRect/>
          </a:stretch>
        </p:blipFill>
        <p:spPr>
          <a:xfrm>
            <a:off x="277768" y="292148"/>
            <a:ext cx="612288" cy="684530"/>
          </a:xfrm>
          <a:prstGeom prst="rect">
            <a:avLst/>
          </a:prstGeom>
        </p:spPr>
      </p:pic>
      <p:pic>
        <p:nvPicPr>
          <p:cNvPr id="4" name="Picture 3" descr="A black background with blue letters&#10;&#10;AI-generated content may be incorrect.">
            <a:extLst>
              <a:ext uri="{FF2B5EF4-FFF2-40B4-BE49-F238E27FC236}">
                <a16:creationId xmlns:a16="http://schemas.microsoft.com/office/drawing/2014/main" id="{F186C944-4F98-CEF5-1F7E-352F3502D3E0}"/>
              </a:ext>
            </a:extLst>
          </p:cNvPr>
          <p:cNvPicPr>
            <a:picLocks noChangeAspect="1"/>
          </p:cNvPicPr>
          <p:nvPr/>
        </p:nvPicPr>
        <p:blipFill>
          <a:blip r:embed="rId2"/>
          <a:srcRect l="23373" t="28332" b="23495"/>
          <a:stretch>
            <a:fillRect/>
          </a:stretch>
        </p:blipFill>
        <p:spPr>
          <a:xfrm>
            <a:off x="890057" y="397327"/>
            <a:ext cx="1677884" cy="282549"/>
          </a:xfrm>
          <a:prstGeom prst="rect">
            <a:avLst/>
          </a:prstGeom>
        </p:spPr>
      </p:pic>
      <p:cxnSp>
        <p:nvCxnSpPr>
          <p:cNvPr id="7" name="Straight Connector 6">
            <a:extLst>
              <a:ext uri="{FF2B5EF4-FFF2-40B4-BE49-F238E27FC236}">
                <a16:creationId xmlns:a16="http://schemas.microsoft.com/office/drawing/2014/main" id="{A27E106F-CA41-F862-377F-A13602E539BF}"/>
              </a:ext>
            </a:extLst>
          </p:cNvPr>
          <p:cNvCxnSpPr/>
          <p:nvPr/>
        </p:nvCxnSpPr>
        <p:spPr>
          <a:xfrm>
            <a:off x="395049" y="1097280"/>
            <a:ext cx="6050440" cy="0"/>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8768609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C116B0F-351D-6995-B36F-03694B5A7BCF}"/>
            </a:ext>
          </a:extLst>
        </p:cNvPr>
        <p:cNvGrpSpPr/>
        <p:nvPr/>
      </p:nvGrpSpPr>
      <p:grpSpPr>
        <a:xfrm>
          <a:off x="0" y="0"/>
          <a:ext cx="0" cy="0"/>
          <a:chOff x="0" y="0"/>
          <a:chExt cx="0" cy="0"/>
        </a:xfrm>
      </p:grpSpPr>
      <p:sp>
        <p:nvSpPr>
          <p:cNvPr id="34" name="Text Box 2">
            <a:extLst>
              <a:ext uri="{FF2B5EF4-FFF2-40B4-BE49-F238E27FC236}">
                <a16:creationId xmlns:a16="http://schemas.microsoft.com/office/drawing/2014/main" id="{AC4DA14B-FBDB-6964-4871-CDE10830B79A}"/>
              </a:ext>
            </a:extLst>
          </p:cNvPr>
          <p:cNvSpPr txBox="1"/>
          <p:nvPr/>
        </p:nvSpPr>
        <p:spPr>
          <a:xfrm>
            <a:off x="827271" y="599545"/>
            <a:ext cx="2124792" cy="24784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000" kern="100" dirty="0">
                <a:latin typeface="Aptos" panose="020B0004020202020204" pitchFamily="34" charset="0"/>
                <a:ea typeface="Aptos" panose="020B0004020202020204" pitchFamily="34" charset="0"/>
                <a:cs typeface="Times New Roman" panose="02020603050405020304" pitchFamily="18" charset="0"/>
              </a:rPr>
              <a:t>ELEMENTARY MATH PROJECT</a:t>
            </a:r>
            <a:endParaRPr lang="en-CA" sz="10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36" name="Text Box 2">
            <a:extLst>
              <a:ext uri="{FF2B5EF4-FFF2-40B4-BE49-F238E27FC236}">
                <a16:creationId xmlns:a16="http://schemas.microsoft.com/office/drawing/2014/main" id="{8BC7EA33-D171-2E1C-30FC-BD823F1A6E87}"/>
              </a:ext>
            </a:extLst>
          </p:cNvPr>
          <p:cNvSpPr txBox="1"/>
          <p:nvPr/>
        </p:nvSpPr>
        <p:spPr>
          <a:xfrm>
            <a:off x="3005403" y="397327"/>
            <a:ext cx="3453000" cy="34950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buNone/>
            </a:pPr>
            <a:r>
              <a:rPr lang="en-CA" sz="1400" b="1" dirty="0">
                <a:effectLst/>
                <a:latin typeface="Aptos" panose="020B0004020202020204" pitchFamily="34" charset="0"/>
                <a:ea typeface="Aptos" panose="020B0004020202020204" pitchFamily="34" charset="0"/>
              </a:rPr>
              <a:t>GRADE 3 FINANCIAL LITERACY</a:t>
            </a:r>
            <a:endParaRPr lang="en-CA" sz="1400" dirty="0">
              <a:effectLst/>
              <a:latin typeface="Times New Roman" panose="02020603050405020304" pitchFamily="18" charset="0"/>
              <a:ea typeface="Times New Roman" panose="02020603050405020304" pitchFamily="18" charset="0"/>
            </a:endParaRPr>
          </a:p>
          <a:p>
            <a:pPr algn="r"/>
            <a:r>
              <a:rPr lang="en-CA" sz="1100" dirty="0">
                <a:latin typeface="Aptos" panose="020B0004020202020204" pitchFamily="34" charset="0"/>
                <a:ea typeface="Aptos" panose="020B0004020202020204" pitchFamily="34" charset="0"/>
              </a:rPr>
              <a:t>OPEN </a:t>
            </a:r>
            <a:r>
              <a:rPr lang="en-CA" sz="1100" dirty="0">
                <a:effectLst/>
                <a:latin typeface="Aptos" panose="020B0004020202020204" pitchFamily="34" charset="0"/>
                <a:ea typeface="Aptos" panose="020B0004020202020204" pitchFamily="34" charset="0"/>
              </a:rPr>
              <a:t>QUESTIONS</a:t>
            </a:r>
            <a:endParaRPr lang="en-CA" sz="1100" dirty="0">
              <a:effectLst/>
              <a:latin typeface="Times New Roman" panose="02020603050405020304" pitchFamily="18" charset="0"/>
              <a:ea typeface="Times New Roman" panose="02020603050405020304" pitchFamily="18" charset="0"/>
            </a:endParaRPr>
          </a:p>
        </p:txBody>
      </p:sp>
      <p:sp>
        <p:nvSpPr>
          <p:cNvPr id="38" name="TextBox 37">
            <a:extLst>
              <a:ext uri="{FF2B5EF4-FFF2-40B4-BE49-F238E27FC236}">
                <a16:creationId xmlns:a16="http://schemas.microsoft.com/office/drawing/2014/main" id="{3BDC29E5-F1B2-AF59-35D3-486FFA2196E8}"/>
              </a:ext>
            </a:extLst>
          </p:cNvPr>
          <p:cNvSpPr txBox="1"/>
          <p:nvPr/>
        </p:nvSpPr>
        <p:spPr>
          <a:xfrm>
            <a:off x="281124" y="1390383"/>
            <a:ext cx="6278290" cy="6294031"/>
          </a:xfrm>
          <a:prstGeom prst="rect">
            <a:avLst/>
          </a:prstGeom>
          <a:noFill/>
        </p:spPr>
        <p:txBody>
          <a:bodyPr wrap="square">
            <a:spAutoFit/>
          </a:bodyPr>
          <a:lstStyle/>
          <a:p>
            <a:pPr fontAlgn="base"/>
            <a:r>
              <a:rPr lang="en-CA" sz="1300" dirty="0">
                <a:solidFill>
                  <a:srgbClr val="000000"/>
                </a:solidFill>
                <a:effectLst/>
                <a:ea typeface="Times New Roman" panose="02020603050405020304" pitchFamily="18" charset="0"/>
                <a:cs typeface="Arial" panose="020B0604020202020204" pitchFamily="34" charset="0"/>
              </a:rPr>
              <a:t>6. Imagine two kids want to trade items instead of using money—similar to First Peoples bartering traditions. Describe a trade that would be fair, and explain why it is fair.</a:t>
            </a:r>
          </a:p>
          <a:p>
            <a:pPr fontAlgn="base"/>
            <a:endParaRPr lang="en-CA" sz="1300" dirty="0">
              <a:solidFill>
                <a:srgbClr val="000000"/>
              </a:solidFill>
              <a:effectLst/>
              <a:ea typeface="Times New Roman" panose="02020603050405020304" pitchFamily="18" charset="0"/>
              <a:cs typeface="Arial" panose="020B0604020202020204" pitchFamily="34" charset="0"/>
            </a:endParaRPr>
          </a:p>
          <a:p>
            <a:pPr fontAlgn="base"/>
            <a:endParaRPr lang="en-CA" sz="1300" dirty="0">
              <a:solidFill>
                <a:srgbClr val="000000"/>
              </a:solidFill>
              <a:ea typeface="Times New Roman" panose="02020603050405020304" pitchFamily="18" charset="0"/>
              <a:cs typeface="Arial" panose="020B0604020202020204" pitchFamily="34" charset="0"/>
            </a:endParaRPr>
          </a:p>
          <a:p>
            <a:pPr fontAlgn="base"/>
            <a:endParaRPr lang="en-CA" sz="1300" dirty="0">
              <a:solidFill>
                <a:srgbClr val="000000"/>
              </a:solidFill>
              <a:effectLst/>
              <a:ea typeface="Times New Roman" panose="02020603050405020304" pitchFamily="18" charset="0"/>
              <a:cs typeface="Arial" panose="020B0604020202020204" pitchFamily="34" charset="0"/>
            </a:endParaRPr>
          </a:p>
          <a:p>
            <a:pPr fontAlgn="base"/>
            <a:endParaRPr lang="en-CA" sz="1300" dirty="0">
              <a:solidFill>
                <a:srgbClr val="000000"/>
              </a:solidFill>
              <a:ea typeface="Times New Roman" panose="02020603050405020304" pitchFamily="18" charset="0"/>
              <a:cs typeface="Arial" panose="020B0604020202020204" pitchFamily="34" charset="0"/>
            </a:endParaRPr>
          </a:p>
          <a:p>
            <a:pPr fontAlgn="base"/>
            <a:endParaRPr lang="en-CA" sz="1300" dirty="0">
              <a:solidFill>
                <a:srgbClr val="000000"/>
              </a:solidFill>
              <a:effectLst/>
              <a:ea typeface="Times New Roman" panose="02020603050405020304" pitchFamily="18" charset="0"/>
              <a:cs typeface="Arial" panose="020B0604020202020204" pitchFamily="34" charset="0"/>
            </a:endParaRPr>
          </a:p>
          <a:p>
            <a:pPr fontAlgn="base"/>
            <a:endParaRPr lang="en-CA" sz="1300" dirty="0">
              <a:solidFill>
                <a:srgbClr val="000000"/>
              </a:solidFill>
              <a:ea typeface="Times New Roman" panose="02020603050405020304" pitchFamily="18" charset="0"/>
              <a:cs typeface="Arial" panose="020B0604020202020204" pitchFamily="34" charset="0"/>
            </a:endParaRPr>
          </a:p>
          <a:p>
            <a:pPr fontAlgn="base"/>
            <a:endParaRPr lang="en-CA" sz="1300" dirty="0">
              <a:solidFill>
                <a:srgbClr val="000000"/>
              </a:solidFill>
              <a:effectLst/>
              <a:ea typeface="Times New Roman" panose="02020603050405020304" pitchFamily="18" charset="0"/>
              <a:cs typeface="Arial" panose="020B0604020202020204" pitchFamily="34" charset="0"/>
            </a:endParaRPr>
          </a:p>
          <a:p>
            <a:pPr fontAlgn="base"/>
            <a:endParaRPr lang="en-CA" sz="1300" dirty="0">
              <a:solidFill>
                <a:srgbClr val="000000"/>
              </a:solidFill>
              <a:ea typeface="Times New Roman" panose="02020603050405020304" pitchFamily="18" charset="0"/>
              <a:cs typeface="Arial" panose="020B0604020202020204" pitchFamily="34" charset="0"/>
            </a:endParaRPr>
          </a:p>
          <a:p>
            <a:pPr fontAlgn="base"/>
            <a:endParaRPr lang="en-CA" sz="1300" dirty="0">
              <a:solidFill>
                <a:srgbClr val="000000"/>
              </a:solidFill>
              <a:effectLst/>
              <a:ea typeface="Times New Roman" panose="02020603050405020304" pitchFamily="18" charset="0"/>
              <a:cs typeface="Arial" panose="020B0604020202020204" pitchFamily="34" charset="0"/>
            </a:endParaRPr>
          </a:p>
          <a:p>
            <a:pPr fontAlgn="base"/>
            <a:endParaRPr lang="en-CA" sz="1300" dirty="0">
              <a:solidFill>
                <a:srgbClr val="000000"/>
              </a:solidFill>
              <a:ea typeface="Times New Roman" panose="02020603050405020304" pitchFamily="18" charset="0"/>
              <a:cs typeface="Arial" panose="020B0604020202020204" pitchFamily="34" charset="0"/>
            </a:endParaRPr>
          </a:p>
          <a:p>
            <a:pPr fontAlgn="base"/>
            <a:endParaRPr lang="en-CA" sz="1300" dirty="0">
              <a:solidFill>
                <a:srgbClr val="000000"/>
              </a:solidFill>
              <a:effectLst/>
              <a:ea typeface="Times New Roman" panose="02020603050405020304" pitchFamily="18" charset="0"/>
              <a:cs typeface="Arial" panose="020B0604020202020204" pitchFamily="34" charset="0"/>
            </a:endParaRPr>
          </a:p>
          <a:p>
            <a:pPr fontAlgn="base"/>
            <a:endParaRPr lang="en-CA" sz="1300" dirty="0">
              <a:solidFill>
                <a:srgbClr val="000000"/>
              </a:solidFill>
              <a:ea typeface="Times New Roman" panose="02020603050405020304" pitchFamily="18" charset="0"/>
              <a:cs typeface="Arial" panose="020B0604020202020204" pitchFamily="34" charset="0"/>
            </a:endParaRPr>
          </a:p>
          <a:p>
            <a:pPr fontAlgn="base"/>
            <a:r>
              <a:rPr lang="en-CA" sz="1300" dirty="0">
                <a:solidFill>
                  <a:srgbClr val="000000"/>
                </a:solidFill>
                <a:effectLst/>
                <a:ea typeface="Times New Roman" panose="02020603050405020304" pitchFamily="18" charset="0"/>
                <a:cs typeface="Arial" panose="020B0604020202020204" pitchFamily="34" charset="0"/>
              </a:rPr>
              <a:t>7. You want to buy some new fish for your fish tank. Describe two or more ways to earn money. Explain which one you think would be the easiest or most fun, and why.</a:t>
            </a:r>
          </a:p>
          <a:p>
            <a:pPr fontAlgn="base"/>
            <a:endParaRPr lang="en-CA" sz="1300" dirty="0">
              <a:solidFill>
                <a:srgbClr val="000000"/>
              </a:solidFill>
              <a:ea typeface="Times New Roman" panose="02020603050405020304" pitchFamily="18" charset="0"/>
              <a:cs typeface="Arial" panose="020B0604020202020204" pitchFamily="34" charset="0"/>
            </a:endParaRPr>
          </a:p>
          <a:p>
            <a:pPr fontAlgn="base"/>
            <a:endParaRPr lang="en-CA" sz="1300" dirty="0">
              <a:solidFill>
                <a:srgbClr val="000000"/>
              </a:solidFill>
              <a:effectLst/>
              <a:ea typeface="Times New Roman" panose="02020603050405020304" pitchFamily="18" charset="0"/>
              <a:cs typeface="Arial" panose="020B0604020202020204" pitchFamily="34" charset="0"/>
            </a:endParaRPr>
          </a:p>
          <a:p>
            <a:pPr fontAlgn="base"/>
            <a:endParaRPr lang="en-CA" sz="1300" dirty="0">
              <a:solidFill>
                <a:srgbClr val="000000"/>
              </a:solidFill>
              <a:ea typeface="Times New Roman" panose="02020603050405020304" pitchFamily="18" charset="0"/>
              <a:cs typeface="Arial" panose="020B0604020202020204" pitchFamily="34" charset="0"/>
            </a:endParaRPr>
          </a:p>
          <a:p>
            <a:pPr fontAlgn="base"/>
            <a:endParaRPr lang="en-CA" sz="1300" dirty="0">
              <a:solidFill>
                <a:srgbClr val="000000"/>
              </a:solidFill>
              <a:effectLst/>
              <a:ea typeface="Times New Roman" panose="02020603050405020304" pitchFamily="18" charset="0"/>
              <a:cs typeface="Arial" panose="020B0604020202020204" pitchFamily="34" charset="0"/>
            </a:endParaRPr>
          </a:p>
          <a:p>
            <a:pPr fontAlgn="base"/>
            <a:endParaRPr lang="en-CA" sz="1300" dirty="0">
              <a:solidFill>
                <a:srgbClr val="000000"/>
              </a:solidFill>
              <a:ea typeface="Times New Roman" panose="02020603050405020304" pitchFamily="18" charset="0"/>
              <a:cs typeface="Arial" panose="020B0604020202020204" pitchFamily="34" charset="0"/>
            </a:endParaRPr>
          </a:p>
          <a:p>
            <a:pPr fontAlgn="base"/>
            <a:endParaRPr lang="en-CA" sz="1300" dirty="0">
              <a:solidFill>
                <a:srgbClr val="000000"/>
              </a:solidFill>
              <a:effectLst/>
              <a:ea typeface="Times New Roman" panose="02020603050405020304" pitchFamily="18" charset="0"/>
              <a:cs typeface="Arial" panose="020B0604020202020204" pitchFamily="34" charset="0"/>
            </a:endParaRPr>
          </a:p>
          <a:p>
            <a:pPr fontAlgn="base"/>
            <a:endParaRPr lang="en-CA" sz="1300" dirty="0">
              <a:solidFill>
                <a:srgbClr val="000000"/>
              </a:solidFill>
              <a:ea typeface="Times New Roman" panose="02020603050405020304" pitchFamily="18" charset="0"/>
              <a:cs typeface="Arial" panose="020B0604020202020204" pitchFamily="34" charset="0"/>
            </a:endParaRPr>
          </a:p>
          <a:p>
            <a:pPr fontAlgn="base"/>
            <a:endParaRPr lang="en-CA" sz="1300" dirty="0">
              <a:solidFill>
                <a:srgbClr val="000000"/>
              </a:solidFill>
              <a:effectLst/>
              <a:ea typeface="Times New Roman" panose="02020603050405020304" pitchFamily="18" charset="0"/>
              <a:cs typeface="Arial" panose="020B0604020202020204" pitchFamily="34" charset="0"/>
            </a:endParaRPr>
          </a:p>
          <a:p>
            <a:pPr fontAlgn="base"/>
            <a:endParaRPr lang="en-CA" sz="1300" dirty="0">
              <a:solidFill>
                <a:srgbClr val="000000"/>
              </a:solidFill>
              <a:ea typeface="Times New Roman" panose="02020603050405020304" pitchFamily="18" charset="0"/>
              <a:cs typeface="Arial" panose="020B0604020202020204" pitchFamily="34" charset="0"/>
            </a:endParaRPr>
          </a:p>
          <a:p>
            <a:pPr fontAlgn="base"/>
            <a:endParaRPr lang="en-CA" sz="1300" dirty="0">
              <a:solidFill>
                <a:srgbClr val="000000"/>
              </a:solidFill>
              <a:effectLst/>
              <a:ea typeface="Times New Roman" panose="02020603050405020304" pitchFamily="18" charset="0"/>
              <a:cs typeface="Arial" panose="020B0604020202020204" pitchFamily="34" charset="0"/>
            </a:endParaRPr>
          </a:p>
          <a:p>
            <a:pPr fontAlgn="base"/>
            <a:r>
              <a:rPr lang="en-CA" sz="1300" dirty="0">
                <a:solidFill>
                  <a:srgbClr val="000000"/>
                </a:solidFill>
                <a:ea typeface="Times New Roman" panose="02020603050405020304" pitchFamily="18" charset="0"/>
                <a:cs typeface="Arial" panose="020B0604020202020204" pitchFamily="34" charset="0"/>
              </a:rPr>
              <a:t>8. A toy costs $17.89. What combination of bills and coins could you use to give the exact payment?</a:t>
            </a:r>
          </a:p>
          <a:p>
            <a:pPr fontAlgn="base"/>
            <a:endParaRPr lang="en-CA" sz="1300" dirty="0">
              <a:solidFill>
                <a:srgbClr val="000000"/>
              </a:solidFill>
              <a:effectLst/>
              <a:ea typeface="Times New Roman" panose="02020603050405020304" pitchFamily="18" charset="0"/>
              <a:cs typeface="Arial" panose="020B0604020202020204" pitchFamily="34" charset="0"/>
            </a:endParaRPr>
          </a:p>
          <a:p>
            <a:pPr fontAlgn="base"/>
            <a:endParaRPr lang="en-CA" sz="1300" dirty="0">
              <a:solidFill>
                <a:srgbClr val="000000"/>
              </a:solidFill>
              <a:effectLst/>
              <a:ea typeface="Times New Roman" panose="02020603050405020304" pitchFamily="18" charset="0"/>
              <a:cs typeface="Arial" panose="020B0604020202020204" pitchFamily="34" charset="0"/>
            </a:endParaRPr>
          </a:p>
        </p:txBody>
      </p:sp>
      <p:pic>
        <p:nvPicPr>
          <p:cNvPr id="3" name="Picture 2" descr="A black background with blue letters&#10;&#10;AI-generated content may be incorrect.">
            <a:extLst>
              <a:ext uri="{FF2B5EF4-FFF2-40B4-BE49-F238E27FC236}">
                <a16:creationId xmlns:a16="http://schemas.microsoft.com/office/drawing/2014/main" id="{D9C30385-9139-40D3-A53C-CB97A436A3F2}"/>
              </a:ext>
            </a:extLst>
          </p:cNvPr>
          <p:cNvPicPr>
            <a:picLocks noChangeAspect="1"/>
          </p:cNvPicPr>
          <p:nvPr/>
        </p:nvPicPr>
        <p:blipFill>
          <a:blip r:embed="rId2"/>
          <a:srcRect r="76041"/>
          <a:stretch>
            <a:fillRect/>
          </a:stretch>
        </p:blipFill>
        <p:spPr>
          <a:xfrm>
            <a:off x="277768" y="292148"/>
            <a:ext cx="612288" cy="684530"/>
          </a:xfrm>
          <a:prstGeom prst="rect">
            <a:avLst/>
          </a:prstGeom>
        </p:spPr>
      </p:pic>
      <p:pic>
        <p:nvPicPr>
          <p:cNvPr id="4" name="Picture 3" descr="A black background with blue letters&#10;&#10;AI-generated content may be incorrect.">
            <a:extLst>
              <a:ext uri="{FF2B5EF4-FFF2-40B4-BE49-F238E27FC236}">
                <a16:creationId xmlns:a16="http://schemas.microsoft.com/office/drawing/2014/main" id="{BA5E8595-6EBB-EC5A-849D-60F576C32BA5}"/>
              </a:ext>
            </a:extLst>
          </p:cNvPr>
          <p:cNvPicPr>
            <a:picLocks noChangeAspect="1"/>
          </p:cNvPicPr>
          <p:nvPr/>
        </p:nvPicPr>
        <p:blipFill>
          <a:blip r:embed="rId2"/>
          <a:srcRect l="23373" t="28332" b="23495"/>
          <a:stretch>
            <a:fillRect/>
          </a:stretch>
        </p:blipFill>
        <p:spPr>
          <a:xfrm>
            <a:off x="890057" y="397327"/>
            <a:ext cx="1677884" cy="282549"/>
          </a:xfrm>
          <a:prstGeom prst="rect">
            <a:avLst/>
          </a:prstGeom>
        </p:spPr>
      </p:pic>
      <p:cxnSp>
        <p:nvCxnSpPr>
          <p:cNvPr id="7" name="Straight Connector 6">
            <a:extLst>
              <a:ext uri="{FF2B5EF4-FFF2-40B4-BE49-F238E27FC236}">
                <a16:creationId xmlns:a16="http://schemas.microsoft.com/office/drawing/2014/main" id="{B70423DA-C2B8-275B-6A70-0C3A48CEA75D}"/>
              </a:ext>
            </a:extLst>
          </p:cNvPr>
          <p:cNvCxnSpPr/>
          <p:nvPr/>
        </p:nvCxnSpPr>
        <p:spPr>
          <a:xfrm>
            <a:off x="395049" y="1097280"/>
            <a:ext cx="6050440" cy="0"/>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1285126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6407DD2-611A-8140-9745-DACFAEE1BB5D}"/>
            </a:ext>
          </a:extLst>
        </p:cNvPr>
        <p:cNvGrpSpPr/>
        <p:nvPr/>
      </p:nvGrpSpPr>
      <p:grpSpPr>
        <a:xfrm>
          <a:off x="0" y="0"/>
          <a:ext cx="0" cy="0"/>
          <a:chOff x="0" y="0"/>
          <a:chExt cx="0" cy="0"/>
        </a:xfrm>
      </p:grpSpPr>
      <p:sp>
        <p:nvSpPr>
          <p:cNvPr id="34" name="Text Box 2">
            <a:extLst>
              <a:ext uri="{FF2B5EF4-FFF2-40B4-BE49-F238E27FC236}">
                <a16:creationId xmlns:a16="http://schemas.microsoft.com/office/drawing/2014/main" id="{B8CFC13A-886E-314B-2990-85BCAA170C2F}"/>
              </a:ext>
            </a:extLst>
          </p:cNvPr>
          <p:cNvSpPr txBox="1"/>
          <p:nvPr/>
        </p:nvSpPr>
        <p:spPr>
          <a:xfrm>
            <a:off x="827271" y="599545"/>
            <a:ext cx="2124792" cy="24784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000" kern="100" dirty="0">
                <a:latin typeface="Aptos" panose="020B0004020202020204" pitchFamily="34" charset="0"/>
                <a:ea typeface="Aptos" panose="020B0004020202020204" pitchFamily="34" charset="0"/>
                <a:cs typeface="Times New Roman" panose="02020603050405020304" pitchFamily="18" charset="0"/>
              </a:rPr>
              <a:t>ELEMENTARY MATH PROJECT</a:t>
            </a:r>
            <a:endParaRPr lang="en-CA" sz="10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36" name="Text Box 2">
            <a:extLst>
              <a:ext uri="{FF2B5EF4-FFF2-40B4-BE49-F238E27FC236}">
                <a16:creationId xmlns:a16="http://schemas.microsoft.com/office/drawing/2014/main" id="{F42721A5-2051-2F3C-8C3A-54F8EE2B9051}"/>
              </a:ext>
            </a:extLst>
          </p:cNvPr>
          <p:cNvSpPr txBox="1"/>
          <p:nvPr/>
        </p:nvSpPr>
        <p:spPr>
          <a:xfrm>
            <a:off x="3005403" y="397327"/>
            <a:ext cx="3453000" cy="34950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buNone/>
            </a:pPr>
            <a:r>
              <a:rPr lang="en-CA" sz="1400" b="1" dirty="0">
                <a:effectLst/>
                <a:latin typeface="Aptos" panose="020B0004020202020204" pitchFamily="34" charset="0"/>
                <a:ea typeface="Aptos" panose="020B0004020202020204" pitchFamily="34" charset="0"/>
              </a:rPr>
              <a:t>GRADE 3 FINANCIAL LITERACY</a:t>
            </a:r>
            <a:endParaRPr lang="en-CA" sz="1400" dirty="0">
              <a:effectLst/>
              <a:latin typeface="Times New Roman" panose="02020603050405020304" pitchFamily="18" charset="0"/>
              <a:ea typeface="Times New Roman" panose="02020603050405020304" pitchFamily="18" charset="0"/>
            </a:endParaRPr>
          </a:p>
          <a:p>
            <a:pPr algn="r"/>
            <a:r>
              <a:rPr lang="en-CA" sz="1100" dirty="0">
                <a:latin typeface="Aptos" panose="020B0004020202020204" pitchFamily="34" charset="0"/>
                <a:ea typeface="Aptos" panose="020B0004020202020204" pitchFamily="34" charset="0"/>
              </a:rPr>
              <a:t>OPEN </a:t>
            </a:r>
            <a:r>
              <a:rPr lang="en-CA" sz="1100" dirty="0">
                <a:effectLst/>
                <a:latin typeface="Aptos" panose="020B0004020202020204" pitchFamily="34" charset="0"/>
                <a:ea typeface="Aptos" panose="020B0004020202020204" pitchFamily="34" charset="0"/>
              </a:rPr>
              <a:t>QUESTIONS</a:t>
            </a:r>
            <a:endParaRPr lang="en-CA" sz="1100" dirty="0">
              <a:effectLst/>
              <a:latin typeface="Times New Roman" panose="02020603050405020304" pitchFamily="18" charset="0"/>
              <a:ea typeface="Times New Roman" panose="02020603050405020304" pitchFamily="18" charset="0"/>
            </a:endParaRPr>
          </a:p>
        </p:txBody>
      </p:sp>
      <p:sp>
        <p:nvSpPr>
          <p:cNvPr id="38" name="TextBox 37">
            <a:extLst>
              <a:ext uri="{FF2B5EF4-FFF2-40B4-BE49-F238E27FC236}">
                <a16:creationId xmlns:a16="http://schemas.microsoft.com/office/drawing/2014/main" id="{8171F6F8-7C24-5189-8FD5-03274C142179}"/>
              </a:ext>
            </a:extLst>
          </p:cNvPr>
          <p:cNvSpPr txBox="1"/>
          <p:nvPr/>
        </p:nvSpPr>
        <p:spPr>
          <a:xfrm>
            <a:off x="281124" y="1390383"/>
            <a:ext cx="6278290" cy="2693045"/>
          </a:xfrm>
          <a:prstGeom prst="rect">
            <a:avLst/>
          </a:prstGeom>
          <a:noFill/>
        </p:spPr>
        <p:txBody>
          <a:bodyPr wrap="square">
            <a:spAutoFit/>
          </a:bodyPr>
          <a:lstStyle/>
          <a:p>
            <a:pPr fontAlgn="base"/>
            <a:r>
              <a:rPr lang="en-CA" sz="1300" dirty="0">
                <a:solidFill>
                  <a:srgbClr val="000000"/>
                </a:solidFill>
                <a:effectLst/>
                <a:ea typeface="Times New Roman" panose="02020603050405020304" pitchFamily="18" charset="0"/>
                <a:cs typeface="Arial" panose="020B0604020202020204" pitchFamily="34" charset="0"/>
              </a:rPr>
              <a:t>9. A book set costs $48. List two different ways someone could pay a cashier using bills. (You do not need to give the exact amount--the cashier can give you change!)</a:t>
            </a:r>
          </a:p>
          <a:p>
            <a:pPr fontAlgn="base"/>
            <a:endParaRPr lang="en-CA" sz="1300" dirty="0">
              <a:solidFill>
                <a:srgbClr val="000000"/>
              </a:solidFill>
              <a:ea typeface="Times New Roman" panose="02020603050405020304" pitchFamily="18" charset="0"/>
              <a:cs typeface="Arial" panose="020B0604020202020204" pitchFamily="34" charset="0"/>
            </a:endParaRPr>
          </a:p>
          <a:p>
            <a:pPr fontAlgn="base"/>
            <a:endParaRPr lang="en-CA" sz="1300" dirty="0">
              <a:solidFill>
                <a:srgbClr val="000000"/>
              </a:solidFill>
              <a:effectLst/>
              <a:ea typeface="Times New Roman" panose="02020603050405020304" pitchFamily="18" charset="0"/>
              <a:cs typeface="Arial" panose="020B0604020202020204" pitchFamily="34" charset="0"/>
            </a:endParaRPr>
          </a:p>
          <a:p>
            <a:pPr fontAlgn="base"/>
            <a:endParaRPr lang="en-CA" sz="1300" dirty="0">
              <a:solidFill>
                <a:srgbClr val="000000"/>
              </a:solidFill>
              <a:ea typeface="Times New Roman" panose="02020603050405020304" pitchFamily="18" charset="0"/>
              <a:cs typeface="Arial" panose="020B0604020202020204" pitchFamily="34" charset="0"/>
            </a:endParaRPr>
          </a:p>
          <a:p>
            <a:pPr fontAlgn="base"/>
            <a:endParaRPr lang="en-CA" sz="1300" dirty="0">
              <a:solidFill>
                <a:srgbClr val="000000"/>
              </a:solidFill>
              <a:effectLst/>
              <a:ea typeface="Times New Roman" panose="02020603050405020304" pitchFamily="18" charset="0"/>
              <a:cs typeface="Arial" panose="020B0604020202020204" pitchFamily="34" charset="0"/>
            </a:endParaRPr>
          </a:p>
          <a:p>
            <a:pPr fontAlgn="base"/>
            <a:endParaRPr lang="en-CA" sz="1300" dirty="0">
              <a:solidFill>
                <a:srgbClr val="000000"/>
              </a:solidFill>
              <a:ea typeface="Times New Roman" panose="02020603050405020304" pitchFamily="18" charset="0"/>
              <a:cs typeface="Arial" panose="020B0604020202020204" pitchFamily="34" charset="0"/>
            </a:endParaRPr>
          </a:p>
          <a:p>
            <a:pPr fontAlgn="base"/>
            <a:endParaRPr lang="en-CA" sz="1300" dirty="0">
              <a:solidFill>
                <a:srgbClr val="000000"/>
              </a:solidFill>
              <a:effectLst/>
              <a:ea typeface="Times New Roman" panose="02020603050405020304" pitchFamily="18" charset="0"/>
              <a:cs typeface="Arial" panose="020B0604020202020204" pitchFamily="34" charset="0"/>
            </a:endParaRPr>
          </a:p>
          <a:p>
            <a:pPr fontAlgn="base"/>
            <a:endParaRPr lang="en-CA" sz="1300" dirty="0">
              <a:solidFill>
                <a:srgbClr val="000000"/>
              </a:solidFill>
              <a:ea typeface="Times New Roman" panose="02020603050405020304" pitchFamily="18" charset="0"/>
              <a:cs typeface="Arial" panose="020B0604020202020204" pitchFamily="34" charset="0"/>
            </a:endParaRPr>
          </a:p>
          <a:p>
            <a:pPr fontAlgn="base"/>
            <a:endParaRPr lang="en-CA" sz="1300" dirty="0">
              <a:solidFill>
                <a:srgbClr val="000000"/>
              </a:solidFill>
              <a:effectLst/>
              <a:ea typeface="Times New Roman" panose="02020603050405020304" pitchFamily="18" charset="0"/>
              <a:cs typeface="Arial" panose="020B0604020202020204" pitchFamily="34" charset="0"/>
            </a:endParaRPr>
          </a:p>
          <a:p>
            <a:pPr fontAlgn="base"/>
            <a:endParaRPr lang="en-CA" sz="1300" dirty="0">
              <a:solidFill>
                <a:srgbClr val="000000"/>
              </a:solidFill>
              <a:ea typeface="Times New Roman" panose="02020603050405020304" pitchFamily="18" charset="0"/>
              <a:cs typeface="Arial" panose="020B0604020202020204" pitchFamily="34" charset="0"/>
            </a:endParaRPr>
          </a:p>
          <a:p>
            <a:pPr fontAlgn="base"/>
            <a:r>
              <a:rPr lang="en-CA" sz="1300" dirty="0">
                <a:solidFill>
                  <a:srgbClr val="000000"/>
                </a:solidFill>
                <a:effectLst/>
                <a:ea typeface="Times New Roman" panose="02020603050405020304" pitchFamily="18" charset="0"/>
                <a:cs typeface="Arial" panose="020B0604020202020204" pitchFamily="34" charset="0"/>
              </a:rPr>
              <a:t>10. </a:t>
            </a:r>
          </a:p>
          <a:p>
            <a:pPr fontAlgn="base"/>
            <a:endParaRPr lang="en-CA" sz="1300" dirty="0">
              <a:solidFill>
                <a:srgbClr val="000000"/>
              </a:solidFill>
              <a:effectLst/>
              <a:ea typeface="Times New Roman" panose="02020603050405020304" pitchFamily="18" charset="0"/>
              <a:cs typeface="Arial" panose="020B0604020202020204" pitchFamily="34" charset="0"/>
            </a:endParaRPr>
          </a:p>
        </p:txBody>
      </p:sp>
      <p:pic>
        <p:nvPicPr>
          <p:cNvPr id="3" name="Picture 2" descr="A black background with blue letters&#10;&#10;AI-generated content may be incorrect.">
            <a:extLst>
              <a:ext uri="{FF2B5EF4-FFF2-40B4-BE49-F238E27FC236}">
                <a16:creationId xmlns:a16="http://schemas.microsoft.com/office/drawing/2014/main" id="{CE312EFC-31BC-E411-8B6C-8334B96CB56E}"/>
              </a:ext>
            </a:extLst>
          </p:cNvPr>
          <p:cNvPicPr>
            <a:picLocks noChangeAspect="1"/>
          </p:cNvPicPr>
          <p:nvPr/>
        </p:nvPicPr>
        <p:blipFill>
          <a:blip r:embed="rId2"/>
          <a:srcRect r="76041"/>
          <a:stretch>
            <a:fillRect/>
          </a:stretch>
        </p:blipFill>
        <p:spPr>
          <a:xfrm>
            <a:off x="277768" y="292148"/>
            <a:ext cx="612288" cy="684530"/>
          </a:xfrm>
          <a:prstGeom prst="rect">
            <a:avLst/>
          </a:prstGeom>
        </p:spPr>
      </p:pic>
      <p:pic>
        <p:nvPicPr>
          <p:cNvPr id="4" name="Picture 3" descr="A black background with blue letters&#10;&#10;AI-generated content may be incorrect.">
            <a:extLst>
              <a:ext uri="{FF2B5EF4-FFF2-40B4-BE49-F238E27FC236}">
                <a16:creationId xmlns:a16="http://schemas.microsoft.com/office/drawing/2014/main" id="{D0C8C4C0-121B-3D09-EF17-ABAF0B1B03F3}"/>
              </a:ext>
            </a:extLst>
          </p:cNvPr>
          <p:cNvPicPr>
            <a:picLocks noChangeAspect="1"/>
          </p:cNvPicPr>
          <p:nvPr/>
        </p:nvPicPr>
        <p:blipFill>
          <a:blip r:embed="rId2"/>
          <a:srcRect l="23373" t="28332" b="23495"/>
          <a:stretch>
            <a:fillRect/>
          </a:stretch>
        </p:blipFill>
        <p:spPr>
          <a:xfrm>
            <a:off x="890057" y="397327"/>
            <a:ext cx="1677884" cy="282549"/>
          </a:xfrm>
          <a:prstGeom prst="rect">
            <a:avLst/>
          </a:prstGeom>
        </p:spPr>
      </p:pic>
      <p:cxnSp>
        <p:nvCxnSpPr>
          <p:cNvPr id="7" name="Straight Connector 6">
            <a:extLst>
              <a:ext uri="{FF2B5EF4-FFF2-40B4-BE49-F238E27FC236}">
                <a16:creationId xmlns:a16="http://schemas.microsoft.com/office/drawing/2014/main" id="{DBE597CD-A174-AEF6-6EB6-1C9655A66178}"/>
              </a:ext>
            </a:extLst>
          </p:cNvPr>
          <p:cNvCxnSpPr/>
          <p:nvPr/>
        </p:nvCxnSpPr>
        <p:spPr>
          <a:xfrm>
            <a:off x="395049" y="1097280"/>
            <a:ext cx="6050440" cy="0"/>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pic>
        <p:nvPicPr>
          <p:cNvPr id="15362" name="Picture 2">
            <a:extLst>
              <a:ext uri="{FF2B5EF4-FFF2-40B4-BE49-F238E27FC236}">
                <a16:creationId xmlns:a16="http://schemas.microsoft.com/office/drawing/2014/main" id="{A199A1DE-E02F-5703-D854-63334AA3EA6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3912" y="3818690"/>
            <a:ext cx="4171053" cy="31217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1425469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594</TotalTime>
  <Words>290</Words>
  <Application>Microsoft Macintosh PowerPoint</Application>
  <PresentationFormat>Custom</PresentationFormat>
  <Paragraphs>90</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Aptos</vt:lpstr>
      <vt:lpstr>Aptos Display</vt:lpstr>
      <vt:lpstr>Arial</vt:lpstr>
      <vt:lpstr>Times New Roman</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Yas Mann</dc:creator>
  <cp:lastModifiedBy>Yas Mann</cp:lastModifiedBy>
  <cp:revision>13</cp:revision>
  <dcterms:created xsi:type="dcterms:W3CDTF">2025-08-23T19:46:08Z</dcterms:created>
  <dcterms:modified xsi:type="dcterms:W3CDTF">2025-12-16T19:56:17Z</dcterms:modified>
</cp:coreProperties>
</file>