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4"/>
    <p:restoredTop sz="94661"/>
  </p:normalViewPr>
  <p:slideViewPr>
    <p:cSldViewPr snapToGrid="0">
      <p:cViewPr varScale="1">
        <p:scale>
          <a:sx n="113" d="100"/>
          <a:sy n="113" d="100"/>
        </p:scale>
        <p:origin x="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4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FINANCIAL LITERACY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537D4-214C-754A-DCF0-915F5AB3E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3000373-95C4-8120-4CE7-8C437D04C45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4420DC-E4CC-A23A-74B7-5AE2EE59C98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BCE44F8-086B-AF5B-04EE-E547510C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955E69F-8673-7C12-0B90-23B42B004FF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2F22886-23DD-F2E5-624F-965F41F8D6D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7E889268-CD62-928A-6155-DB45CF8F9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50550"/>
            <a:ext cx="111853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9. Sophie buys a bag of apples for $14.48 from Peter. </a:t>
            </a:r>
          </a:p>
          <a:p>
            <a:r>
              <a:rPr lang="en-CA" sz="2800" dirty="0"/>
              <a:t>She pays with a $20 bill.  </a:t>
            </a:r>
          </a:p>
          <a:p>
            <a:r>
              <a:rPr lang="en-CA" sz="2800" dirty="0"/>
              <a:t>Peter gives her $6.52 in change.  </a:t>
            </a:r>
          </a:p>
          <a:p>
            <a:r>
              <a:rPr lang="en-CA" sz="2800" dirty="0"/>
              <a:t>Did he give her the correct amount? Explain or show how you know.</a:t>
            </a:r>
          </a:p>
        </p:txBody>
      </p:sp>
    </p:spTree>
    <p:extLst>
      <p:ext uri="{BB962C8B-B14F-4D97-AF65-F5344CB8AC3E}">
        <p14:creationId xmlns:p14="http://schemas.microsoft.com/office/powerpoint/2010/main" val="298537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EB1AF-B3BE-27CD-B459-E481D5271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A81499-13AB-4B1E-C3AF-4BEC616A6CF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3D6E083-3707-7014-75D9-31746ADE0B5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357E3AC-313D-45F0-6A0D-0E99F1DAE7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B20D428-048E-C19E-173C-A04A12FFF19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000E41C-6ACE-BC2E-F701-6AD6ACCCA41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7379DA4E-930F-2E67-C2B3-9A9105AA8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18538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10. Choose an item that you would like to buy.  The cost must be less than $100.  </a:t>
            </a:r>
          </a:p>
          <a:p>
            <a:r>
              <a:rPr lang="en-CA" sz="2800" dirty="0"/>
              <a:t>Create a plan for how you could earn and save enough money to buy the item you want.</a:t>
            </a:r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80082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85" y="1852841"/>
            <a:ext cx="1153281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Zaara is saving money for a new bike.  </a:t>
            </a:r>
          </a:p>
          <a:p>
            <a:r>
              <a:rPr lang="en-CA" sz="2800" dirty="0"/>
              <a:t>She makes $7 per week in allowance.  </a:t>
            </a:r>
          </a:p>
          <a:p>
            <a:r>
              <a:rPr lang="en-CA" sz="2800" dirty="0"/>
              <a:t>If the bike costs $100, how many weeks will it take Zaara to buy the bike?</a:t>
            </a:r>
          </a:p>
        </p:txBody>
      </p:sp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667C3-6FA7-826E-8CF2-3A0AC10C5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AA21E98-4B82-D367-6AD7-6CCD62501563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173306F-EE9A-7FA9-2BC1-283D5326DCB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14F53E3-4210-4750-5540-B1896D69E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3A62584-8E08-736F-6947-F39188F79CF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7A27A66-B596-7AD6-B388-C6753466DBC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5ED6B17-42A9-C8F6-A968-4388F4789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2"/>
            <a:ext cx="111853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Victor has a $50 bill.  </a:t>
            </a:r>
          </a:p>
          <a:p>
            <a:r>
              <a:rPr lang="en-CA" sz="2800" dirty="0"/>
              <a:t>He buys a video game for $29.99 and some batteries for $10.50.  </a:t>
            </a:r>
          </a:p>
          <a:p>
            <a:r>
              <a:rPr lang="en-CA" sz="2800" dirty="0"/>
              <a:t>The tax is $4.86.  </a:t>
            </a:r>
          </a:p>
          <a:p>
            <a:r>
              <a:rPr lang="en-CA" sz="2800" dirty="0"/>
              <a:t>Does he have enough money? If so, how much change will he receive?</a:t>
            </a:r>
          </a:p>
        </p:txBody>
      </p:sp>
    </p:spTree>
    <p:extLst>
      <p:ext uri="{BB962C8B-B14F-4D97-AF65-F5344CB8AC3E}">
        <p14:creationId xmlns:p14="http://schemas.microsoft.com/office/powerpoint/2010/main" val="176939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5A05E-4E30-D0F7-9DB4-BF70E793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2C5CD60-88C0-D943-4AAD-0D396DF987A6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37CE19-D310-D10B-3C9C-E0566ECD6C4D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905CEAD-8CE0-CB3F-8BBF-01B229913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9720777-181D-67D2-041C-2377D4E91B51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DABDBD3-FA68-60D1-0620-5A30EF371EF8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A08DDE3-C90D-6320-F108-A3912D7B8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39088"/>
            <a:ext cx="111853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Angie’s class has just done a Young Entrepreneurs Fair.  </a:t>
            </a:r>
          </a:p>
          <a:p>
            <a:r>
              <a:rPr lang="en-CA" sz="2800" dirty="0"/>
              <a:t>They are giving half the money to the SPCA.  </a:t>
            </a:r>
          </a:p>
          <a:p>
            <a:r>
              <a:rPr lang="en-CA" sz="2800" dirty="0"/>
              <a:t>Angie made a profit of $48.50.  </a:t>
            </a:r>
          </a:p>
          <a:p>
            <a:r>
              <a:rPr lang="en-CA" sz="2800" dirty="0"/>
              <a:t>How much money does she get to keep?</a:t>
            </a:r>
          </a:p>
        </p:txBody>
      </p:sp>
    </p:spTree>
    <p:extLst>
      <p:ext uri="{BB962C8B-B14F-4D97-AF65-F5344CB8AC3E}">
        <p14:creationId xmlns:p14="http://schemas.microsoft.com/office/powerpoint/2010/main" val="325400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3EAB9-16CF-BE98-B12D-02DCB4D63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7C5042E-77F0-6050-D4F1-C532FA284808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C1F3D4-CD6D-713D-F961-73719B7DABCC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7BFFF71-3C11-8571-4229-CFC9EB19FF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5BA9DC4-1DFB-2D22-1B03-0E7FC364300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36AA56C2-3454-328F-B28E-DB652A20193C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5C1F5C5-EAA9-2A2F-7C8B-524B6422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11853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4. You are baking a cake for your mom’s birthday.  You buy eggs for $6.50, flour for $5.89, sugar for $10.36 and butter for $9.00.  </a:t>
            </a:r>
          </a:p>
          <a:p>
            <a:pPr marL="342900" indent="-342900">
              <a:buFont typeface="+mj-lt"/>
              <a:buAutoNum type="alphaLcParenR"/>
            </a:pPr>
            <a:r>
              <a:rPr lang="en-CA" sz="2800" dirty="0"/>
              <a:t>How much does the cake cost to make?</a:t>
            </a:r>
          </a:p>
          <a:p>
            <a:pPr marL="342900" indent="-342900">
              <a:buFont typeface="+mj-lt"/>
              <a:buAutoNum type="alphaLcParenR"/>
            </a:pPr>
            <a:r>
              <a:rPr lang="en-CA" sz="2800" dirty="0"/>
              <a:t>If a store bought cake costs $60, which cake is less expensive?  By how much?</a:t>
            </a:r>
          </a:p>
        </p:txBody>
      </p:sp>
    </p:spTree>
    <p:extLst>
      <p:ext uri="{BB962C8B-B14F-4D97-AF65-F5344CB8AC3E}">
        <p14:creationId xmlns:p14="http://schemas.microsoft.com/office/powerpoint/2010/main" val="68109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556F9-3637-B5BA-CD26-E504DFEC7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44AC6E2-FC92-0F84-3B74-922E50D24C2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D8DBA94-8D59-CBE2-CDB8-887FF1DE4B1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28888C8-9EDE-73A4-9CFA-06F0EE4290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05B7E68-AD0A-DBBD-84CC-B50B3D0FC6A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B531BB5-C1EF-5037-8348-16CE4E03AB1F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DAF579A-6394-3E3B-A9D5-BEB2E3B63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54531"/>
            <a:ext cx="1118538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You are selling bracelets for $3.25 each at the farmer’s market.  It costs you $30 in supplies to make 20 bracelets.  </a:t>
            </a:r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How many must you sell to make your money back?</a:t>
            </a:r>
          </a:p>
          <a:p>
            <a:pPr marL="228600" indent="-228600">
              <a:buFont typeface="+mj-lt"/>
              <a:buAutoNum type="alphaLcParenR"/>
            </a:pPr>
            <a:endParaRPr lang="en-CA" sz="2800" dirty="0"/>
          </a:p>
          <a:p>
            <a:pPr marL="228600" indent="-228600">
              <a:buFont typeface="+mj-lt"/>
              <a:buAutoNum type="alphaLcParenR"/>
            </a:pPr>
            <a:endParaRPr lang="en-CA" sz="2800" dirty="0"/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How much will you make if you sell all 20?</a:t>
            </a:r>
          </a:p>
        </p:txBody>
      </p:sp>
    </p:spTree>
    <p:extLst>
      <p:ext uri="{BB962C8B-B14F-4D97-AF65-F5344CB8AC3E}">
        <p14:creationId xmlns:p14="http://schemas.microsoft.com/office/powerpoint/2010/main" val="234866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DA2B5-768A-76A5-93CC-BF23CE6B2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C355B2E-9A8A-3317-2301-439AEAC443F4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2F6C153-99C6-8BB1-B74E-90848E6D625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3DC4EB9-C493-626C-28E0-E9DF50C7B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6774D2C-3C26-DFA1-4F8F-EEF9961DC34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C858DD4-C39D-43A5-011A-BEEFEE67BC1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5C94C8C-44BD-5EA9-7E59-5196E6A46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54531"/>
            <a:ext cx="1118538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Molly goes grocery shopping with a $20 bill.  She spends $12.50.  Show 2 different ways that you could make change for Molly.</a:t>
            </a:r>
          </a:p>
        </p:txBody>
      </p:sp>
    </p:spTree>
    <p:extLst>
      <p:ext uri="{BB962C8B-B14F-4D97-AF65-F5344CB8AC3E}">
        <p14:creationId xmlns:p14="http://schemas.microsoft.com/office/powerpoint/2010/main" val="656251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1E831-A73F-9E47-DB7A-BFFEB9CE2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E035786-15DC-B1B7-8BC8-A09A5C9BAFF5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81DAB63-9028-D9AD-E17A-6D8A6B6DC7B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75838A8F-9E48-4FA1-54CC-19B3E0E73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E8AB693-18B2-4B98-7A52-6A69FC4173B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5A1AC27-3D03-2D57-ABFE-D6CC053C695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CBFB7BF-4265-D82C-7894-FD93EF220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50550"/>
            <a:ext cx="111853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7. Mika gets $100 for her birthday. She wants to save some of the money, donate some to charity and spend some on a shopping trip to the mall.  How would you advise Mika to split up her money?  </a:t>
            </a:r>
          </a:p>
          <a:p>
            <a:r>
              <a:rPr lang="en-CA" sz="2800" dirty="0"/>
              <a:t>Explain your reasons.</a:t>
            </a:r>
          </a:p>
        </p:txBody>
      </p:sp>
    </p:spTree>
    <p:extLst>
      <p:ext uri="{BB962C8B-B14F-4D97-AF65-F5344CB8AC3E}">
        <p14:creationId xmlns:p14="http://schemas.microsoft.com/office/powerpoint/2010/main" val="220253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069F3-FE76-2429-D61A-741FAC751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DFF1BE4-E2B3-CF73-BA5B-F1C786DF05DE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576E4D2-0DBF-C556-576F-2BB32F8EDC5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81D3C39-A0B2-169D-24C3-DC3E91670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CEC444F-E528-BF79-AE5A-F05ADAD074A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B649B3B9-CB94-7DEE-6556-2A580A1E470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FINANCIAL LITERACY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9ADEEBE-9334-4DC1-7E22-6D4349163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35106"/>
            <a:ext cx="111853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Would you rather:</a:t>
            </a:r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Spend $60 on a new pair of shoes OR</a:t>
            </a:r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Spend $30 on a new pair of shoes and save the other $30 in the bank?</a:t>
            </a:r>
          </a:p>
          <a:p>
            <a:r>
              <a:rPr lang="en-CA" sz="2800" dirty="0"/>
              <a:t>Explain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382134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4913</TotalTime>
  <Words>536</Words>
  <Application>Microsoft Macintosh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48</cp:revision>
  <cp:lastPrinted>2025-12-16T18:23:47Z</cp:lastPrinted>
  <dcterms:created xsi:type="dcterms:W3CDTF">2025-08-19T18:11:59Z</dcterms:created>
  <dcterms:modified xsi:type="dcterms:W3CDTF">2026-04-19T04:20:10Z</dcterms:modified>
</cp:coreProperties>
</file>