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491" r:id="rId2"/>
    <p:sldId id="506" r:id="rId3"/>
    <p:sldId id="507" r:id="rId4"/>
    <p:sldId id="508" r:id="rId5"/>
    <p:sldId id="509" r:id="rId6"/>
    <p:sldId id="510" r:id="rId7"/>
    <p:sldId id="511" r:id="rId8"/>
    <p:sldId id="512" r:id="rId9"/>
    <p:sldId id="513" r:id="rId10"/>
    <p:sldId id="514" r:id="rId11"/>
    <p:sldId id="51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153"/>
    <p:restoredTop sz="94661"/>
  </p:normalViewPr>
  <p:slideViewPr>
    <p:cSldViewPr snapToGrid="0">
      <p:cViewPr varScale="1">
        <p:scale>
          <a:sx n="96" d="100"/>
          <a:sy n="96" d="100"/>
        </p:scale>
        <p:origin x="176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A0E1C-71A9-5167-4501-2520EC0131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F7DAC9-B56A-E13A-08A0-EAE322046D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C8D5FA-CE3F-F38D-9166-A9940F299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4/18/26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1C20E6-68DD-B91F-8C88-1A8796415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3ECD1-878B-B17A-612E-80EAD4540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487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79E05-0923-1811-C490-CC2A4AFB5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6E1A5B-BA45-D6A0-F8F0-9874BEE13D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39E9DB-3665-05CF-53F2-0B8139E8F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4/18/26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20E7AF-313F-3B3A-2496-DCD4149A3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43193B-D08C-B5A1-F4EB-3E0106A05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703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D99019-E69F-583F-2F9F-F9C5F7CB8E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3D7F8F-901B-04C7-3A9E-C0F90BB0DB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1B73E-44F5-7AE6-9BB1-12434CBAD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4/18/26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CAA04E-A617-3E75-B788-F1A4279C3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254A40-98C7-10D3-3ED6-6D2946CFF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057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298C90-8943-8E6A-87E1-9DA3E7D0E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73B6B5-9D38-B2AD-4AA3-228E31E84F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8B15AE-E6BA-F275-FFAD-90D73B5FC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4/18/26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2F7B0F-4A89-15F2-8BA7-75812A596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B7B606-AF0F-65D4-906F-CB6B95C97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368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D3BFD-E4C9-B174-BC32-523C19E293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637160-272C-9ADE-8202-B48D4E260E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3D4E3A-31BA-1A8B-5AD6-1430E085F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4/18/26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8234EF-009C-D68C-7C6C-C30AD9E89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981230-895F-F852-1E49-43BE3ED0E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913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4BE0A-27B2-C196-28F5-C893942E4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C43E50-6364-461B-4DBE-45215C866D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A2ADD0-A0ED-C95C-9B6D-0DC3666954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B428F7-FF29-794F-262B-6A5991639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4/18/26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7C99F1-4CC2-2905-EDA0-B3F45F689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E8ADBB-B7E9-06B6-EC1C-24F6724DE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325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A5FE6-F4AD-794A-7BDB-DC7742BDA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EFE8C7-CDCE-4B5F-0B85-705B983D5A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BA8772-ED67-8FC0-2C8F-353D794A6D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D9DB0B-2220-D60F-80DD-11C98C370B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214293B-651B-375A-47CC-C878031682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64742B-5082-020A-CE90-F0604A5B3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4/18/26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AA1F57-4394-4FB7-0C23-249473C32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54482E-0D7D-4056-6594-804027EF9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368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4B00A-B766-96EA-BBAF-E67EB70D27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8DA4AF-AC52-3BB7-2E87-4A83ED8D8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4/18/26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CACA9C-0E5B-2696-E561-D2F2520C2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E18C20-BA29-928F-676F-DB3287B03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861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90DEB4-00F4-FF6B-37CB-634B44CF5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4/18/26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0759AB-3581-5962-AA29-22AF57F22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AD1DEC-1EC2-0314-2E6C-D9C575E8D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76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C7515-4102-2A45-D537-EE868E772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AD28BD-7444-C66A-F69A-EF9C4EEA24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159DE2-E203-751B-4A3D-36B050DBA4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A82F34-5B29-B1ED-B50A-05C99DB2B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4/18/26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6DCAC4-6309-1DE7-3D48-D61332C1D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3CEDFF-9FBC-14E6-B4C4-B35C08CBB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571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D6C22-C919-0C09-7383-1DA4863F0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4608F8-EAF5-BC4D-03B0-28ACA4C992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96C450-11D4-5876-7F05-ABDD923BFF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1E0DA6-D145-4C88-9366-7699D1721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4/18/26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0CDD07-CA11-5E2F-8451-A424B6A2A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497356-A12D-8339-E9BE-D827F1642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773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CB8FD7F-7798-A4C3-397C-968D7DB26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2796F3-0B4D-8A34-8EE3-CC3B2AE364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4072C1-9169-089F-91B5-E427F00050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A9FB83-AE5B-3D4C-8588-468573559C52}" type="datetimeFigureOut">
              <a:rPr lang="en-US" smtClean="0"/>
              <a:t>4/18/26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E0EDD0-D860-6C4C-3B94-3E88D3FF08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79F8C4-666F-C1BF-AC13-0D89AFDF98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873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2D847A0-4A81-262D-F907-A051962750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Box 2">
            <a:extLst>
              <a:ext uri="{FF2B5EF4-FFF2-40B4-BE49-F238E27FC236}">
                <a16:creationId xmlns:a16="http://schemas.microsoft.com/office/drawing/2014/main" id="{3D60BFC6-A836-6BE4-BC36-89DE786CCCAA}"/>
              </a:ext>
            </a:extLst>
          </p:cNvPr>
          <p:cNvSpPr txBox="1"/>
          <p:nvPr/>
        </p:nvSpPr>
        <p:spPr>
          <a:xfrm>
            <a:off x="1201678" y="2448151"/>
            <a:ext cx="9788643" cy="80037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CA" sz="4000" kern="100" dirty="0">
                <a:solidFill>
                  <a:schemeClr val="bg1"/>
                </a:solidFill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GRADE 4 PRACTICE QUESTIONS </a:t>
            </a:r>
          </a:p>
          <a:p>
            <a:pPr algn="ctr"/>
            <a:r>
              <a:rPr lang="en-CA" sz="6000" b="1" kern="100" dirty="0">
                <a:solidFill>
                  <a:schemeClr val="bg1"/>
                </a:solidFill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MEASUREMENT &amp; GEOMETRY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F1AE37F-008D-6CB6-9A11-3B5696DF3F92}"/>
              </a:ext>
            </a:extLst>
          </p:cNvPr>
          <p:cNvGrpSpPr/>
          <p:nvPr/>
        </p:nvGrpSpPr>
        <p:grpSpPr>
          <a:xfrm>
            <a:off x="271077" y="91715"/>
            <a:ext cx="4920331" cy="1422087"/>
            <a:chOff x="2430532" y="761755"/>
            <a:chExt cx="6267545" cy="2222462"/>
          </a:xfrm>
        </p:grpSpPr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ABDC16EB-4683-B711-B88D-4323416EC38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9" r="75903" b="47306"/>
            <a:stretch>
              <a:fillRect/>
            </a:stretch>
          </p:blipFill>
          <p:spPr>
            <a:xfrm>
              <a:off x="2430532" y="761755"/>
              <a:ext cx="1895764" cy="222246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7BD507BF-25A7-B39C-0C41-4FD6FF3B5A28}"/>
                </a:ext>
              </a:extLst>
            </p:cNvPr>
            <p:cNvSpPr txBox="1"/>
            <p:nvPr/>
          </p:nvSpPr>
          <p:spPr>
            <a:xfrm>
              <a:off x="4330716" y="2139177"/>
              <a:ext cx="4362939" cy="80037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20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2" name="Picture 1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EF1E88EB-0C84-75B5-658B-FC353DE7E67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l="23285" t="37318" r="5666" b="51187"/>
            <a:stretch>
              <a:fillRect/>
            </a:stretch>
          </p:blipFill>
          <p:spPr>
            <a:xfrm>
              <a:off x="4326296" y="1472798"/>
              <a:ext cx="4371781" cy="8003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56092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116B85-38AD-1643-803C-BADDC9D9B5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4E8EA290-88F9-5A1B-722F-601D02E79393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2F62E978-282D-F1DF-3798-758DD545FF96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E6FC7BF7-1488-C003-EA95-9A0E041D2FF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7AC76FC5-62D0-8742-E257-173AFE1CE8C5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7489AF88-DAFB-A499-66DA-0168FC77AD01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4 MEASUREMENT &amp; GEOMETRY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CLOSED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73A27BAF-9FCE-C920-DC4B-89F2B6A947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660" y="1852842"/>
            <a:ext cx="11532815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/>
              <a:t>9. Explain why you only need to know the length of one side to find the perimeter of a regular polygon.  </a:t>
            </a:r>
          </a:p>
          <a:p>
            <a:r>
              <a:rPr lang="en-CA" sz="2800" dirty="0"/>
              <a:t>Is the same true for irregular polygons?</a:t>
            </a:r>
          </a:p>
        </p:txBody>
      </p:sp>
    </p:spTree>
    <p:extLst>
      <p:ext uri="{BB962C8B-B14F-4D97-AF65-F5344CB8AC3E}">
        <p14:creationId xmlns:p14="http://schemas.microsoft.com/office/powerpoint/2010/main" val="1600727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A02EF6-CE9D-1F93-E104-81AC64DC5C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46823148-7C99-6C0B-8B3C-D0F0E12BFD84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75A90748-7C76-A8ED-409B-816E5A519AA0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0E16D2F2-F9D1-433C-775A-94129C2362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CDC26C84-6221-F78C-A2C4-767EF655857E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57BB9FDD-7BB7-22D3-25B9-E10537E7D9E3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4 MEASUREMENT &amp; GEOMETRY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CLOSED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3AE3EB4D-F54F-91CB-BED7-B00C3EA2D4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660" y="1931422"/>
            <a:ext cx="1153281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/>
              <a:t>10. Draw 4 shapes that have a perimeter of 48. </a:t>
            </a:r>
            <a:endParaRPr lang="en-CA" sz="3200" dirty="0"/>
          </a:p>
        </p:txBody>
      </p:sp>
    </p:spTree>
    <p:extLst>
      <p:ext uri="{BB962C8B-B14F-4D97-AF65-F5344CB8AC3E}">
        <p14:creationId xmlns:p14="http://schemas.microsoft.com/office/powerpoint/2010/main" val="2333111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8F37CC-9A25-A797-C164-2F0CFEC188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5DF0FAF7-AE20-A474-7A35-EABE064AA3C0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D644E0A-698F-932D-4D14-6A5E7F8D6B9E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3BCA0515-49E3-30FF-5192-7391D951995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D95625DF-A1D8-3209-0D52-05785B7A205F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4481E773-2817-1C0F-C443-5291315C81A5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4 MEASUREMENT &amp; GEOMETRY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CLOSED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335C0892-545F-B1E3-1FBF-099EB2FE0E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660" y="1852841"/>
            <a:ext cx="11532815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/>
              <a:t>1. Identify which shapes have lines of symmetry. Draw the lines on the shapes that have them.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8FA6982-667A-887F-99BA-D5EDDE7EE2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607" y="2956245"/>
            <a:ext cx="11522751" cy="2755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5359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25499C-1569-D818-F1FB-378E46B37E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5203A4D4-AD07-F197-9FC1-786F0E98F7B6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8B7D4730-47A2-B2E1-834F-AC8D0A755475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1AF65813-22BF-2E87-45DC-E05C901F4C4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C22EB5EF-E244-C51C-07AA-37B704B0D72E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DA13B832-F96F-4961-B74F-05698E627EA0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4 MEASUREMENT &amp; GEOMETRY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CLOSED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CE7AC9AE-EC9E-B6D3-301C-98B6DFCC79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660" y="1792921"/>
            <a:ext cx="1153281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/>
              <a:t>2. Sort the shapes below into regular and irregular shapes.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92621E5-1611-B1AD-5311-1E818E66EC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659" y="2430113"/>
            <a:ext cx="11027319" cy="1863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0003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04C62D-68B0-A160-144D-8EDCC19C4C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1491F585-50EE-46FF-DA9F-1E9506F228EA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35E06D5-7F15-6056-B791-92ADDEC2C6A4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425FAE79-7B4D-7304-FBC5-B49B752999A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5B7D3392-2504-9410-3A88-592EC7FC5BD7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6DC2DCCC-50C2-E1C9-16D8-08201628E4D2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4 MEASUREMENT &amp; GEOMETRY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CLOSED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476C586B-3AB7-4A25-B9B0-495E510B40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660" y="1792921"/>
            <a:ext cx="1153281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/>
              <a:t>3. Find the perimeter of each shape below.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CF06BE15-CB58-7D42-2439-0373D24682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395" y="2692734"/>
            <a:ext cx="2867202" cy="1716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4">
            <a:extLst>
              <a:ext uri="{FF2B5EF4-FFF2-40B4-BE49-F238E27FC236}">
                <a16:creationId xmlns:a16="http://schemas.microsoft.com/office/drawing/2014/main" id="{751A9178-2B49-B5FB-BF6C-AE5AA10C2B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1518" y="2950261"/>
            <a:ext cx="2268551" cy="1486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>
            <a:extLst>
              <a:ext uri="{FF2B5EF4-FFF2-40B4-BE49-F238E27FC236}">
                <a16:creationId xmlns:a16="http://schemas.microsoft.com/office/drawing/2014/main" id="{2E8D7603-4BE3-E061-9D58-2684F531D1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1912" y="2906147"/>
            <a:ext cx="3599089" cy="1486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2226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B048B6-F333-5645-327C-628E0FC481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53F7E451-2C7D-B6D4-495F-D267E92593FF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BDE8DC2C-AE50-5A91-68C0-47D55022CB99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CB0D9AB2-F2BA-314E-D58C-6FEB15523A6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91FE1333-FBA9-BD44-334C-CAB490EDD005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D1311165-1CCF-A88B-C6C0-1E3FAEDCE476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4 MEASUREMENT &amp; GEOMETRY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CLOSED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081F2FB8-8E21-89D4-9D18-90BCD4357C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660" y="1852841"/>
            <a:ext cx="11532815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/>
              <a:t>4. Complete the pictures below so that one is symmetrical and one is not.</a:t>
            </a:r>
          </a:p>
          <a:p>
            <a:endParaRPr lang="en-CA" sz="32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65175E0-E67C-2678-6443-B7475A53F9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054" y="3945546"/>
            <a:ext cx="10903891" cy="2476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8548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74B6D0-0AE0-3B82-881B-E68804A74D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B969B20B-A3D4-D44E-B190-0187012025B4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092D1DE-F164-A344-88D2-2EFB218C0F0E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5F5DF102-2AC3-3894-AAA4-E9CE7B6B340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F7A49D9E-332E-836A-D9FE-2C5E3CC3057B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156BFACD-85E2-6F1D-7354-027530687626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4 MEASUREMENT &amp; GEOMETRY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CLOSED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04A4E97B-1293-29A9-6AF8-319D2D563B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883" y="1931422"/>
            <a:ext cx="1153281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/>
              <a:t>5. Complete the drawing so that it has at least one line of symmetry. 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33522E6-AFE7-4598-5FD3-2EC76EE0E3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7298" y="2454642"/>
            <a:ext cx="4305300" cy="407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5312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324BD5-60A3-4BA0-E295-F648CF8242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2E83394C-5E5B-A4B4-4ED6-06FB30B82D4A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9E4DF4C1-B94A-7A6B-FD38-98EEBE8A9198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A1490E16-B527-EA0C-9B48-BAD53B71D16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E4349AC1-FBC7-D6A7-03A6-1153C5E9734D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68A1BFC7-7F15-37BA-92F7-9F4909FF8263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4 MEASUREMENT &amp; GEOMETRY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CLOSED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98EE16E8-503F-E479-B007-113A3CABDF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660" y="1975950"/>
            <a:ext cx="11532815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/>
              <a:t>6. How does knowing the number of sides help us name shapes? </a:t>
            </a:r>
          </a:p>
          <a:p>
            <a:r>
              <a:rPr lang="en-CA" sz="2800" dirty="0"/>
              <a:t>Give some examples.</a:t>
            </a:r>
          </a:p>
        </p:txBody>
      </p:sp>
    </p:spTree>
    <p:extLst>
      <p:ext uri="{BB962C8B-B14F-4D97-AF65-F5344CB8AC3E}">
        <p14:creationId xmlns:p14="http://schemas.microsoft.com/office/powerpoint/2010/main" val="41638766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690F11-EB79-C4C7-6CBC-FCAC88C743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8C852C9C-7936-CBDE-1E4D-50B7FA2B24C4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E2801DF8-60F8-F2DA-F120-7FBF2F383467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AF230E56-B33E-4FD2-8882-1590A45934D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63DAA6D9-6E28-B1B9-E2D4-479580BD226A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A9C93C3D-6024-49FB-3DAB-139B847FDF66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4 MEASUREMENT &amp; GEOMETRY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CLOSED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848CB364-4AA6-AB1C-836E-E8BCB4BC96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660" y="1852841"/>
            <a:ext cx="11532815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/>
              <a:t>7. Draw 4 different polygons.  </a:t>
            </a:r>
          </a:p>
          <a:p>
            <a:r>
              <a:rPr lang="en-CA" sz="2800" dirty="0"/>
              <a:t>Make 2 regular and 2 irregular.  </a:t>
            </a:r>
          </a:p>
          <a:p>
            <a:r>
              <a:rPr lang="en-CA" sz="2800" dirty="0"/>
              <a:t>Name each polygon and explain why it is regular or irregular.</a:t>
            </a:r>
          </a:p>
        </p:txBody>
      </p:sp>
    </p:spTree>
    <p:extLst>
      <p:ext uri="{BB962C8B-B14F-4D97-AF65-F5344CB8AC3E}">
        <p14:creationId xmlns:p14="http://schemas.microsoft.com/office/powerpoint/2010/main" val="22813744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F88D6C-64F9-52C4-1898-FF581004C1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0B1A8EA6-38C7-904F-3627-00446BB1174E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7FCFE348-3473-1476-21D5-FD111DD23C1D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3CD122FE-0078-8A54-D32D-75C57B69181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8D608FFE-8F5D-2717-C548-88A6DEC7948F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947DE43D-03D6-3C1E-9836-FE4441619C84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4 MEASUREMENT &amp; GEOMETRY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CLOSED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1E9E032E-BBF3-D8F3-74E6-F1DDA138F8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660" y="1637398"/>
            <a:ext cx="11532815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/>
              <a:t>8. Use pattern blocks.</a:t>
            </a:r>
          </a:p>
          <a:p>
            <a:r>
              <a:rPr lang="en-CA" sz="2800" dirty="0"/>
              <a:t>a) Sort your pattern blocks into regular and irregular shapes.</a:t>
            </a:r>
          </a:p>
          <a:p>
            <a:r>
              <a:rPr lang="en-CA" sz="2800" dirty="0"/>
              <a:t>b) Can you make a regular shape using only irregular pattern blocks? Draw the shapes you create.</a:t>
            </a:r>
          </a:p>
        </p:txBody>
      </p:sp>
    </p:spTree>
    <p:extLst>
      <p:ext uri="{BB962C8B-B14F-4D97-AF65-F5344CB8AC3E}">
        <p14:creationId xmlns:p14="http://schemas.microsoft.com/office/powerpoint/2010/main" val="2078099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4888</TotalTime>
  <Words>309</Words>
  <Application>Microsoft Macintosh PowerPoint</Application>
  <PresentationFormat>Widescreen</PresentationFormat>
  <Paragraphs>49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Yas Mann</dc:creator>
  <cp:lastModifiedBy>Yas Mann</cp:lastModifiedBy>
  <cp:revision>42</cp:revision>
  <cp:lastPrinted>2025-12-16T18:23:47Z</cp:lastPrinted>
  <dcterms:created xsi:type="dcterms:W3CDTF">2025-08-19T18:11:59Z</dcterms:created>
  <dcterms:modified xsi:type="dcterms:W3CDTF">2026-04-19T03:55:13Z</dcterms:modified>
</cp:coreProperties>
</file>