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91" r:id="rId2"/>
    <p:sldId id="506" r:id="rId3"/>
    <p:sldId id="507" r:id="rId4"/>
    <p:sldId id="508" r:id="rId5"/>
    <p:sldId id="509" r:id="rId6"/>
    <p:sldId id="510" r:id="rId7"/>
    <p:sldId id="511" r:id="rId8"/>
    <p:sldId id="512" r:id="rId9"/>
    <p:sldId id="513" r:id="rId10"/>
    <p:sldId id="514" r:id="rId11"/>
    <p:sldId id="515" r:id="rId12"/>
    <p:sldId id="516" r:id="rId13"/>
    <p:sldId id="517" r:id="rId14"/>
    <p:sldId id="518" r:id="rId15"/>
    <p:sldId id="519" r:id="rId16"/>
    <p:sldId id="520" r:id="rId17"/>
    <p:sldId id="52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56"/>
    <p:restoredTop sz="94661"/>
  </p:normalViewPr>
  <p:slideViewPr>
    <p:cSldViewPr snapToGrid="0">
      <p:cViewPr varScale="1">
        <p:scale>
          <a:sx n="81" d="100"/>
          <a:sy n="81" d="100"/>
        </p:scale>
        <p:origin x="208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0E1C-71A9-5167-4501-2520EC013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7DAC9-B56A-E13A-08A0-EAE322046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8D5FA-CE3F-F38D-9166-A9940F29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C20E6-68DD-B91F-8C88-1A879641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ECD1-878B-B17A-612E-80EAD4540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9E05-0923-1811-C490-CC2A4AFB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E1A5B-BA45-D6A0-F8F0-9874BEE1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9E9DB-3665-05CF-53F2-0B8139E8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0E7AF-313F-3B3A-2496-DCD4149A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3193B-D08C-B5A1-F4EB-3E0106A0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0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99019-E69F-583F-2F9F-F9C5F7CB8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D7F8F-901B-04C7-3A9E-C0F90BB0D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1B73E-44F5-7AE6-9BB1-12434CBA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A04E-A617-3E75-B788-F1A4279C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4A40-98C7-10D3-3ED6-6D2946CF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5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8C90-8943-8E6A-87E1-9DA3E7D0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B6B5-9D38-B2AD-4AA3-228E31E84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5AE-E6BA-F275-FFAD-90D73B5FC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F7B0F-4A89-15F2-8BA7-75812A59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7B606-AF0F-65D4-906F-CB6B95C9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3BFD-E4C9-B174-BC32-523C19E2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37160-272C-9ADE-8202-B48D4E260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D4E3A-31BA-1A8B-5AD6-1430E085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234EF-009C-D68C-7C6C-C30AD9E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81230-895F-F852-1E49-43BE3ED0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1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BE0A-27B2-C196-28F5-C893942E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43E50-6364-461B-4DBE-45215C866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2ADD0-A0ED-C95C-9B6D-0DC366695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428F7-FF29-794F-262B-6A599163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C99F1-4CC2-2905-EDA0-B3F45F68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8ADBB-B7E9-06B6-EC1C-24F6724DE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2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A5FE6-F4AD-794A-7BDB-DC7742B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FE8C7-CDCE-4B5F-0B85-705B983D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A8772-ED67-8FC0-2C8F-353D794A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9DB0B-2220-D60F-80DD-11C98C370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4293B-651B-375A-47CC-C87803168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4742B-5082-020A-CE90-F0604A5B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A1F57-4394-4FB7-0C23-249473C3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4482E-0D7D-4056-6594-804027EF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6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B00A-B766-96EA-BBAF-E67EB70D2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DA4AF-AC52-3BB7-2E87-4A83ED8D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ACA9C-0E5B-2696-E561-D2F2520C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18C20-BA29-928F-676F-DB3287B0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6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0DEB4-00F4-FF6B-37CB-634B44CF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759AB-3581-5962-AA29-22AF57F2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D1DEC-1EC2-0314-2E6C-D9C575E8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C7515-4102-2A45-D537-EE868E77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28BD-7444-C66A-F69A-EF9C4EEA2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59DE2-E203-751B-4A3D-36B050DBA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82F34-5B29-B1ED-B50A-05C99DB2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CAC4-6309-1DE7-3D48-D61332C1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EDFF-9FBC-14E6-B4C4-B35C08CB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D6C22-C919-0C09-7383-1DA4863F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4608F8-EAF5-BC4D-03B0-28ACA4C99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6C450-11D4-5876-7F05-ABDD923BF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E0DA6-D145-4C88-9366-7699D172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DD07-CA11-5E2F-8451-A424B6A2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97356-A12D-8339-E9BE-D827F164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8FD7F-7798-A4C3-397C-968D7DB2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796F3-0B4D-8A34-8EE3-CC3B2AE3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072C1-9169-089F-91B5-E427F0005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0EDD0-D860-6C4C-3B94-3E88D3FF0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9F8C4-666F-C1BF-AC13-0D89AFDF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7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D847A0-4A81-262D-F907-A0519627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3D60BFC6-A836-6BE4-BC36-89DE786CCCAA}"/>
              </a:ext>
            </a:extLst>
          </p:cNvPr>
          <p:cNvSpPr txBox="1"/>
          <p:nvPr/>
        </p:nvSpPr>
        <p:spPr>
          <a:xfrm>
            <a:off x="1201678" y="2448151"/>
            <a:ext cx="9788643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GRADE 4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MIXED REVIEW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F1AE37F-008D-6CB6-9A11-3B5696DF3F92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BDC16EB-4683-B711-B88D-4323416EC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BD507BF-25A7-B39C-0C41-4FD6FF3B5A28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F1E88EB-0C84-75B5-658B-FC353DE7E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60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59ED1-DBB6-1B59-03AC-436F9B0CF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1D12D77-F813-C1EA-17F0-F662B8399B2D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FD573B7-7537-378F-1F4C-E85A6BF1CC04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AD58C5D-7C61-4D03-6B63-058E86DD89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442181B-92C6-FB22-61E3-002186F3798A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ECB320B1-7F74-CA2E-4E80-D8EFB2C6C084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C86ABFBE-4A20-5F59-EB2F-EF2A8B391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75950"/>
            <a:ext cx="1153281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9. Draw 3 different polygons.  Make one regular and two irregular.  </a:t>
            </a:r>
          </a:p>
          <a:p>
            <a:pPr marL="342900" indent="-342900">
              <a:buFont typeface="+mj-lt"/>
              <a:buAutoNum type="alphaLcParenR"/>
            </a:pPr>
            <a:r>
              <a:rPr lang="en-CA" sz="2400" dirty="0"/>
              <a:t>Name the shapes and identify if they are symmetrical or not.  </a:t>
            </a:r>
          </a:p>
          <a:p>
            <a:pPr marL="342900" indent="-342900">
              <a:buFont typeface="+mj-lt"/>
              <a:buAutoNum type="alphaLcParenR"/>
            </a:pPr>
            <a:r>
              <a:rPr lang="en-CA" sz="2400" dirty="0"/>
              <a:t>Measure the length of the sides and calculate the perimeter of each shape.</a:t>
            </a:r>
          </a:p>
        </p:txBody>
      </p:sp>
    </p:spTree>
    <p:extLst>
      <p:ext uri="{BB962C8B-B14F-4D97-AF65-F5344CB8AC3E}">
        <p14:creationId xmlns:p14="http://schemas.microsoft.com/office/powerpoint/2010/main" val="3610998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917E4-E14C-408F-C58A-8E1CD494B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AC96097-8619-D1DB-BD2D-39E50CD4C311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0142FE5-CDAB-71CF-F57B-5F1A8BE16AE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BC9904C8-D492-B60A-0CEB-CF7BBA2F2B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EB06410F-6CB5-92F5-B105-BB54A4D484E3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CCF73E82-E326-CB7B-7531-E01EC4F330A9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7C6C7E86-6A42-7A32-F87B-25270E16C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75950"/>
            <a:ext cx="1153281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10. You make the same amount of allowance each week. You want to buy a sweatshirt that costs $35.99.  Decide on an amount of allowance and calculate how many weeks it will take you to buy the sweatshirt.</a:t>
            </a:r>
          </a:p>
        </p:txBody>
      </p:sp>
    </p:spTree>
    <p:extLst>
      <p:ext uri="{BB962C8B-B14F-4D97-AF65-F5344CB8AC3E}">
        <p14:creationId xmlns:p14="http://schemas.microsoft.com/office/powerpoint/2010/main" val="2438655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5C0FF-0E74-2D1F-8193-F3F9847BA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63315DA-10ED-6FBF-20B5-D6EB7DB952BA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3BADCBB-6861-3E5C-EC7C-075B4E29065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3FB3C20-48FC-CBED-A548-458179006F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91902F1-CE10-59EA-51B4-9964D00C0E3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BAB0A280-4147-1653-0CAB-FFA05B062F79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5ABCDE61-DBF1-513D-77B6-1BC0B5D0E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75950"/>
            <a:ext cx="1153281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11. Look up when sunrise or sunset is for today or use the current time.</a:t>
            </a:r>
          </a:p>
          <a:p>
            <a:pPr marL="457200" indent="-457200">
              <a:buFont typeface="+mj-lt"/>
              <a:buAutoNum type="alphaLcParenR"/>
            </a:pPr>
            <a:r>
              <a:rPr lang="en-CA" sz="2400" dirty="0"/>
              <a:t>Record the time using the 12-hour clock system and the 24-hour clock system.</a:t>
            </a:r>
          </a:p>
          <a:p>
            <a:pPr marL="457200" indent="-457200">
              <a:buFont typeface="+mj-lt"/>
              <a:buAutoNum type="alphaLcParenR"/>
            </a:pPr>
            <a:r>
              <a:rPr lang="en-CA" sz="2400" dirty="0"/>
              <a:t>Draw a picture of an analogue clock to show this time.</a:t>
            </a:r>
          </a:p>
        </p:txBody>
      </p:sp>
    </p:spTree>
    <p:extLst>
      <p:ext uri="{BB962C8B-B14F-4D97-AF65-F5344CB8AC3E}">
        <p14:creationId xmlns:p14="http://schemas.microsoft.com/office/powerpoint/2010/main" val="3688706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0549F-E7BF-6ED3-5FDA-2C8A38797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AE211AA-D573-603E-7CE1-9BF284B6BEA5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F9E3D4B-A3BA-A8F5-72DC-D00D621F4B5F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CD8BE3C-FFFF-EFCA-6810-99E688EC41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27B40745-9EAE-0D46-B0EE-BC5EF2A244E7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8F537CCE-468F-9E93-1C4A-F4C916F0EA46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B0F599D-9DB9-5975-F0CF-7B2ABDE03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159774"/>
            <a:ext cx="1153281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12. You are trying to decide what to buy for your dog at the pet store.  The options are: a squeak toy for $10.99, a chew toy for $7.50 or a bag of treats for $15.75.  </a:t>
            </a:r>
          </a:p>
          <a:p>
            <a:endParaRPr lang="en-CA" sz="2400" dirty="0"/>
          </a:p>
          <a:p>
            <a:r>
              <a:rPr lang="en-CA" sz="2400" dirty="0"/>
              <a:t>Can you buy it all for $30.  If so, how much change will you get?  </a:t>
            </a:r>
          </a:p>
          <a:p>
            <a:r>
              <a:rPr lang="en-CA" sz="2400" dirty="0"/>
              <a:t>If not, which items will you buy?</a:t>
            </a:r>
          </a:p>
        </p:txBody>
      </p:sp>
    </p:spTree>
    <p:extLst>
      <p:ext uri="{BB962C8B-B14F-4D97-AF65-F5344CB8AC3E}">
        <p14:creationId xmlns:p14="http://schemas.microsoft.com/office/powerpoint/2010/main" val="1999314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D5006-5F7F-89DE-55B7-56CAAED23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A1D1AFF-83F4-40F1-4A70-62FDF0A434D9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69445DA-182F-10D6-BA3D-F5AA76BC236A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DE13FC6-95A0-5F11-2138-1C67320BD5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3E1593D-6C0A-632D-9BBA-522EF30345EA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A3076D56-2E34-9F57-30A9-A666FB4CFFC9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1DC8A40-11B9-EAF1-1A9F-C8E59B4FD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159774"/>
            <a:ext cx="1153281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13. You have a tray of 12 brownies to share with your friends at a sleepover.  How many friends could you have over and how would you share the brownies? Give at least 3 possibilities.</a:t>
            </a:r>
          </a:p>
          <a:p>
            <a:endParaRPr lang="en-CA" sz="2400" dirty="0"/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883167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CDFFA-E032-737D-21C7-7AE7C809C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F416DE7-C77A-7326-1C6A-4A7975833839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3EA3846-8DA7-F49A-BFFB-BF194C3AD3D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8FAAE78-D082-BED2-19C6-91AA53F24F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E6A498DF-E02C-AADE-17DD-831615E9DF6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E3A59C39-04AD-A5A7-51E3-5656D03B4A2B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927BC02C-5AAE-A82C-A5A5-722D0EE78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96" y="1931422"/>
            <a:ext cx="115328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14. What strategies do you use to help recall that 8 ✕ 7 = 56? </a:t>
            </a:r>
          </a:p>
          <a:p>
            <a:r>
              <a:rPr lang="en-CA" sz="2400" dirty="0"/>
              <a:t>Show at least two ways.</a:t>
            </a:r>
          </a:p>
        </p:txBody>
      </p:sp>
    </p:spTree>
    <p:extLst>
      <p:ext uri="{BB962C8B-B14F-4D97-AF65-F5344CB8AC3E}">
        <p14:creationId xmlns:p14="http://schemas.microsoft.com/office/powerpoint/2010/main" val="1843969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A48EB-A823-BE07-1DFB-CD8FDBAAC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0A71EA1-CBAD-BE23-EDED-CCD10BDEDA91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43DD586-63D0-5896-DA2F-A90B1AA69E0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2E0C418-58F8-8A17-C46E-B59F660857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6B7D6AF-AE43-03BD-282D-D64975C05593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33FB2815-07AF-D920-6D5F-70D4D133B9BA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A6C29D2-9A9D-8C7F-2825-10BE13B1F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96" y="1931422"/>
            <a:ext cx="115328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15. Use the digits 1 through 9 only once to fill in the boxes below so that the difference is as close to 0 as possible. What if it were as close to 1 as possible?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156A48-EFC1-2474-777E-835499823D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660" y="2963764"/>
            <a:ext cx="11290431" cy="189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32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066C9-9CE1-3DE7-6FC5-0D93409A8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B81CB8C-05FD-F5E1-6712-B863C4EEB2B7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16D0178-FAA0-4138-8911-2887D279B353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71F1928D-8D23-3E10-9391-F3B9ACB02E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93E7983-8BC5-4EAD-861B-FE1D5C0A1C83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EA82F0F-2976-741B-C0DC-D247E5BDFE2D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C4241529-2C7F-7A04-54F5-C66E62851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96" y="2116088"/>
            <a:ext cx="115328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16. Insert digits in each box to make the equations true.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DDA6DA-BC85-CCAE-9BB6-656BB8785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660" y="2577753"/>
            <a:ext cx="11262627" cy="155148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33A0955-C870-1C82-9A4D-AE487FBF32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660" y="4547376"/>
            <a:ext cx="10132738" cy="164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68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F37CC-9A25-A797-C164-2F0CFEC18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FAF7-AE20-A474-7A35-EABE064AA3C0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644E0A-698F-932D-4D14-6A5E7F8D6B9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BCA0515-49E3-30FF-5192-7391D9519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95625DF-A1D8-3209-0D52-05785B7A205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481E773-2817-1C0F-C443-5291315C81A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35C0892-545F-B1E3-1FBF-099EB2FE0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85" y="1931422"/>
            <a:ext cx="11532815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1. Solve the following equations.</a:t>
            </a:r>
          </a:p>
          <a:p>
            <a:r>
              <a:rPr lang="en-CA" sz="2800" dirty="0"/>
              <a:t>a) 54 = 35 - ⬜️        </a:t>
            </a:r>
          </a:p>
          <a:p>
            <a:endParaRPr lang="en-CA" sz="2800" dirty="0"/>
          </a:p>
          <a:p>
            <a:r>
              <a:rPr lang="en-CA" sz="2800" dirty="0"/>
              <a:t>b) ⬜️ + 41 = 104       </a:t>
            </a:r>
          </a:p>
          <a:p>
            <a:endParaRPr lang="en-CA" sz="2800" dirty="0"/>
          </a:p>
          <a:p>
            <a:r>
              <a:rPr lang="en-CA" sz="2800" dirty="0"/>
              <a:t>c) 24 = 12 x  ⬜️       </a:t>
            </a:r>
          </a:p>
          <a:p>
            <a:endParaRPr lang="en-CA" sz="2800" dirty="0"/>
          </a:p>
          <a:p>
            <a:r>
              <a:rPr lang="en-CA" sz="2800" dirty="0"/>
              <a:t>d)  ⬜️ ÷ 4 = 4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88535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82764-EF39-B070-5BD3-68A9CE8E7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7EC579D-8209-B398-E605-8FF574EA251B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5540E81-8557-995D-F5CC-0E6CD1B9D1AA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CE2C980C-D85F-8BB0-5523-5F3A7001B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81B5367F-90EB-DAD2-DB99-35E163D58B3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D3CB0178-9DB6-30EB-CD01-FA86CBC6DB9A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AF8D6B41-452F-0B77-64A6-6E602CFC6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52841"/>
            <a:ext cx="115328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2. The diagram represents ⅖ of the graham crackers in a serving. </a:t>
            </a:r>
          </a:p>
          <a:p>
            <a:r>
              <a:rPr lang="en-CA" sz="2400" dirty="0"/>
              <a:t>What would one whole serving look like?</a:t>
            </a:r>
            <a:endParaRPr lang="en-CA" sz="28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0EB6A69-D9E1-8C67-1052-E398AF5BC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46" y="2683838"/>
            <a:ext cx="4182832" cy="2567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31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B3C0A-04F5-909C-9E54-73F100641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35D257E-1044-98DF-1574-D7B018093FBC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8CD5C1A-7248-BB22-4264-417F13BFEF0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9C4A300-111E-FBE2-FAD8-E086020596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9DA66A16-B9B8-2F1B-3FEC-18C769BED07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B9ADE6E-8467-EAD6-C351-78A7A9360316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D991142-E689-B454-45C3-96B6B1D6B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037507"/>
            <a:ext cx="115328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3.  Calculate the perimeter of the shapes. </a:t>
            </a:r>
            <a:endParaRPr lang="en-CA" sz="28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2C58C88D-9B07-604C-542F-43881F107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59" y="2654993"/>
            <a:ext cx="2990608" cy="206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F5F44434-A8B2-4518-B6C3-DC2FC79D2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331" y="2601647"/>
            <a:ext cx="2735323" cy="2917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77BC024E-68F6-2C5D-4E83-650C33343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318" y="2601647"/>
            <a:ext cx="4303750" cy="212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343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6CFC2-4142-BC6F-1FED-630352D74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30DD5C9-506F-8FB1-00C5-DF52478C33A6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9788B7E-1260-A18B-B4CD-5C9BBDB2E1F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D565AC8F-11B6-A872-AD87-FB4DE9BB48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54C4C14D-46F0-C4B3-A7A7-8EF8D72158C0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9581540E-2076-AF63-8929-8A9A894BC243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68BF46B5-6FFA-A637-0AB4-B6F58C9B1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728663"/>
            <a:ext cx="115328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4. Colour in the amount of the rectangle represented by the decimal.  Write a fraction in lowest terms that is equivalent to the decimal.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3392CA-D821-AB25-DAE8-1CA42CF078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149" y="2655711"/>
            <a:ext cx="3439583" cy="396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64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12E37-CDB7-F10C-0596-D0C9ED618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28B95D8-6BDF-778D-A836-0876C6468D38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1D27BDC-058F-1AEB-02FE-7353987CF0DF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B2A39652-B1CB-3B63-3543-FF1853407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E715960-A804-C2AC-4D5D-DA729632E958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A939F975-8763-5C2B-8504-9A767D51F798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9CFE2EFF-F8DA-D5C2-A9E9-FDC7F0E70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13329"/>
            <a:ext cx="115328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5. Order these numbers on a number line: 0, 1, 2, 0.5, 0.25, 0.56, ½, ¾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5789038A-8232-79DB-9834-1723FFBD0E1D}"/>
              </a:ext>
            </a:extLst>
          </p:cNvPr>
          <p:cNvCxnSpPr>
            <a:cxnSpLocks/>
          </p:cNvCxnSpPr>
          <p:nvPr/>
        </p:nvCxnSpPr>
        <p:spPr>
          <a:xfrm>
            <a:off x="574632" y="3865166"/>
            <a:ext cx="1104163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012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D0DF-FF49-1943-0AA9-68FC7243F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FB29692-E563-20F1-F5B8-8E28CC64E647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033E97B-FFDF-0F25-CCE1-8F5D2F3C0CC0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F54B21D-AE48-A24C-74CB-E6F9E85B95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299128F5-B09C-283C-E701-A3E48C435C09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C3B2DE8-9F36-95EE-FE25-A3DAFC22B1B8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6AA319A6-61F2-4AF3-26B6-E9E0815EE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71" y="1852841"/>
            <a:ext cx="1153281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6. Fill in the blanks: </a:t>
            </a:r>
          </a:p>
          <a:p>
            <a:endParaRPr lang="en-CA" sz="2400" dirty="0"/>
          </a:p>
          <a:p>
            <a:r>
              <a:rPr lang="en-CA" sz="2400" dirty="0"/>
              <a:t>8 + 7 = _____ + 5 = _____. </a:t>
            </a:r>
          </a:p>
          <a:p>
            <a:endParaRPr lang="en-CA" sz="2400" dirty="0"/>
          </a:p>
          <a:p>
            <a:r>
              <a:rPr lang="en-CA" sz="2400" dirty="0"/>
              <a:t>Share your answer with other students in your class. Did you all get the same answer? Which answer is correct and how do you know?</a:t>
            </a:r>
          </a:p>
        </p:txBody>
      </p:sp>
    </p:spTree>
    <p:extLst>
      <p:ext uri="{BB962C8B-B14F-4D97-AF65-F5344CB8AC3E}">
        <p14:creationId xmlns:p14="http://schemas.microsoft.com/office/powerpoint/2010/main" val="784490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94354-BCEA-B36D-C24B-B5ECC1371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3B6E447-0DE5-80E0-03D2-73F99D474185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94AEB5F-9053-1186-B28E-39E343EB294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2DEDB0B-C9C9-B61B-1F46-83720C3B6F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EDBE4C18-7530-B1C1-B0CB-0967CD486C7C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C16D7380-3F79-F0A6-1453-B9E22CBA332E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FD27E9DB-8613-1826-E36E-0905143E5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71" y="1906463"/>
            <a:ext cx="115328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7. Create 3 fact families that use the number 36.  </a:t>
            </a:r>
          </a:p>
          <a:p>
            <a:r>
              <a:rPr lang="en-CA" sz="2400" dirty="0"/>
              <a:t>Use multiplication and division.</a:t>
            </a:r>
          </a:p>
        </p:txBody>
      </p:sp>
    </p:spTree>
    <p:extLst>
      <p:ext uri="{BB962C8B-B14F-4D97-AF65-F5344CB8AC3E}">
        <p14:creationId xmlns:p14="http://schemas.microsoft.com/office/powerpoint/2010/main" val="785429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C2F81-A71A-E6B5-5F7A-543059D3C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92AE2CB-E650-AB6D-318F-65D196EBF45C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0BC2460-0AD7-5CF1-03CF-86192B78CC88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6B48658D-2127-6679-659E-CB6BA65A05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B427DD41-3D16-DDAA-C383-4C6FE3916CD4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F2E4D8F0-99BB-DC7B-5FD2-793A53427B0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MIXED REVIEW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106239D5-7E8A-3D4C-E0A9-C57CD39BB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71" y="1906463"/>
            <a:ext cx="115328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400" dirty="0"/>
              <a:t>8. Name a fraction that is close to ½ but less than ½. </a:t>
            </a:r>
          </a:p>
          <a:p>
            <a:r>
              <a:rPr lang="en-CA" sz="2400" dirty="0"/>
              <a:t>How close can you get?</a:t>
            </a:r>
          </a:p>
        </p:txBody>
      </p:sp>
    </p:spTree>
    <p:extLst>
      <p:ext uri="{BB962C8B-B14F-4D97-AF65-F5344CB8AC3E}">
        <p14:creationId xmlns:p14="http://schemas.microsoft.com/office/powerpoint/2010/main" val="3760702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4932</TotalTime>
  <Words>663</Words>
  <Application>Microsoft Macintosh PowerPoint</Application>
  <PresentationFormat>Widescreen</PresentationFormat>
  <Paragraphs>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 Mann</dc:creator>
  <cp:lastModifiedBy>Yas Mann</cp:lastModifiedBy>
  <cp:revision>53</cp:revision>
  <cp:lastPrinted>2025-12-16T18:23:47Z</cp:lastPrinted>
  <dcterms:created xsi:type="dcterms:W3CDTF">2025-08-19T18:11:59Z</dcterms:created>
  <dcterms:modified xsi:type="dcterms:W3CDTF">2026-04-19T04:39:40Z</dcterms:modified>
</cp:coreProperties>
</file>