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1" r:id="rId2"/>
    <p:sldId id="506" r:id="rId3"/>
    <p:sldId id="507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93"/>
    <p:restoredTop sz="94606"/>
  </p:normalViewPr>
  <p:slideViewPr>
    <p:cSldViewPr snapToGrid="0">
      <p:cViewPr>
        <p:scale>
          <a:sx n="60" d="100"/>
          <a:sy n="60" d="100"/>
        </p:scale>
        <p:origin x="752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0E1C-71A9-5167-4501-2520EC013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7DAC9-B56A-E13A-08A0-EAE322046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8D5FA-CE3F-F38D-9166-A9940F29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20E6-68DD-B91F-8C88-1A879641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3ECD1-878B-B17A-612E-80EAD454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8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9E05-0923-1811-C490-CC2A4AFB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E1A5B-BA45-D6A0-F8F0-9874BEE13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9E9DB-3665-05CF-53F2-0B8139E8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0E7AF-313F-3B3A-2496-DCD4149A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3193B-D08C-B5A1-F4EB-3E0106A0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0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D99019-E69F-583F-2F9F-F9C5F7CB8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D7F8F-901B-04C7-3A9E-C0F90BB0D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1B73E-44F5-7AE6-9BB1-12434CBA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AA04E-A617-3E75-B788-F1A4279C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54A40-98C7-10D3-3ED6-6D2946CF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8C90-8943-8E6A-87E1-9DA3E7D0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3B6B5-9D38-B2AD-4AA3-228E31E8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B15AE-E6BA-F275-FFAD-90D73B5F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7B0F-4A89-15F2-8BA7-75812A59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7B606-AF0F-65D4-906F-CB6B95C9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6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3BFD-E4C9-B174-BC32-523C19E2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37160-272C-9ADE-8202-B48D4E260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4E3A-31BA-1A8B-5AD6-1430E085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234EF-009C-D68C-7C6C-C30AD9E8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81230-895F-F852-1E49-43BE3ED0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BE0A-27B2-C196-28F5-C893942E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3E50-6364-461B-4DBE-45215C866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2ADD0-A0ED-C95C-9B6D-0DC36669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428F7-FF29-794F-262B-6A599163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C99F1-4CC2-2905-EDA0-B3F45F68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8ADBB-B7E9-06B6-EC1C-24F6724D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2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5FE6-F4AD-794A-7BDB-DC7742B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FE8C7-CDCE-4B5F-0B85-705B983D5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A8772-ED67-8FC0-2C8F-353D794A6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9DB0B-2220-D60F-80DD-11C98C370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4293B-651B-375A-47CC-C87803168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4742B-5082-020A-CE90-F0604A5B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A1F57-4394-4FB7-0C23-249473C3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54482E-0D7D-4056-6594-804027EF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B00A-B766-96EA-BBAF-E67EB70D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DA4AF-AC52-3BB7-2E87-4A83ED8D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ACA9C-0E5B-2696-E561-D2F2520C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18C20-BA29-928F-676F-DB3287B0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0DEB4-00F4-FF6B-37CB-634B44CF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759AB-3581-5962-AA29-22AF57F2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D1DEC-1EC2-0314-2E6C-D9C575E8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7515-4102-2A45-D537-EE868E77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28BD-7444-C66A-F69A-EF9C4EEA2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59DE2-E203-751B-4A3D-36B050DB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82F34-5B29-B1ED-B50A-05C99DB2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DCAC4-6309-1DE7-3D48-D61332C1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CEDFF-9FBC-14E6-B4C4-B35C08CB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7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6C22-C919-0C09-7383-1DA4863F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608F8-EAF5-BC4D-03B0-28ACA4C99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6C450-11D4-5876-7F05-ABDD923BF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E0DA6-D145-4C88-9366-7699D172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CDD07-CA11-5E2F-8451-A424B6A2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97356-A12D-8339-E9BE-D827F164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8FD7F-7798-A4C3-397C-968D7DB2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796F3-0B4D-8A34-8EE3-CC3B2AE3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72C1-9169-089F-91B5-E427F0005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9FB83-AE5B-3D4C-8588-468573559C52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EDD0-D860-6C4C-3B94-3E88D3FF0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9F8C4-666F-C1BF-AC13-0D89AFDF9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D847A0-4A81-262D-F907-A05196275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3D60BFC6-A836-6BE4-BC36-89DE786CCCAA}"/>
              </a:ext>
            </a:extLst>
          </p:cNvPr>
          <p:cNvSpPr txBox="1"/>
          <p:nvPr/>
        </p:nvSpPr>
        <p:spPr>
          <a:xfrm>
            <a:off x="1201678" y="2448151"/>
            <a:ext cx="9788643" cy="8003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40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KINDERGARTEN PRACTICE QUESTIONS </a:t>
            </a:r>
          </a:p>
          <a:p>
            <a:pPr algn="ctr"/>
            <a:r>
              <a:rPr lang="en-CA" sz="6000" b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MIXED REVIEW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1AE37F-008D-6CB6-9A11-3B5696DF3F92}"/>
              </a:ext>
            </a:extLst>
          </p:cNvPr>
          <p:cNvGrpSpPr/>
          <p:nvPr/>
        </p:nvGrpSpPr>
        <p:grpSpPr>
          <a:xfrm>
            <a:off x="271077" y="91715"/>
            <a:ext cx="4920331" cy="1422087"/>
            <a:chOff x="2430532" y="761755"/>
            <a:chExt cx="6267545" cy="2222462"/>
          </a:xfrm>
        </p:grpSpPr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ABDC16EB-4683-B711-B88D-4323416EC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9" r="75903" b="47306"/>
            <a:stretch>
              <a:fillRect/>
            </a:stretch>
          </p:blipFill>
          <p:spPr>
            <a:xfrm>
              <a:off x="2430532" y="761755"/>
              <a:ext cx="1895764" cy="222246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7BD507BF-25A7-B39C-0C41-4FD6FF3B5A28}"/>
                </a:ext>
              </a:extLst>
            </p:cNvPr>
            <p:cNvSpPr txBox="1"/>
            <p:nvPr/>
          </p:nvSpPr>
          <p:spPr>
            <a:xfrm>
              <a:off x="4330716" y="2139177"/>
              <a:ext cx="4362939" cy="8003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F1E88EB-0C84-75B5-658B-FC353DE7E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285" t="37318" r="5666" b="51187"/>
            <a:stretch>
              <a:fillRect/>
            </a:stretch>
          </p:blipFill>
          <p:spPr>
            <a:xfrm>
              <a:off x="4326296" y="1472798"/>
              <a:ext cx="4371781" cy="80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0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9E440-4E60-C68C-9215-BFE8D7F7C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5F90E1D-77DE-5648-5026-A196464A1FB0}"/>
              </a:ext>
            </a:extLst>
          </p:cNvPr>
          <p:cNvGrpSpPr/>
          <p:nvPr/>
        </p:nvGrpSpPr>
        <p:grpSpPr>
          <a:xfrm>
            <a:off x="0" y="312348"/>
            <a:ext cx="12192000" cy="1245085"/>
            <a:chOff x="0" y="300918"/>
            <a:chExt cx="12192000" cy="1245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BEE33C-44AC-2490-17ED-AA52C4A3A2E3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9F29C4F2-6A05-7F93-E6BF-EA892589A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7E1B9C85-CB3F-56E3-5208-9AD15A914861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45FD45B-3DFA-476A-7093-A566DD2B510B}"/>
                </a:ext>
              </a:extLst>
            </p:cNvPr>
            <p:cNvSpPr txBox="1"/>
            <p:nvPr/>
          </p:nvSpPr>
          <p:spPr>
            <a:xfrm>
              <a:off x="2542136" y="51900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MIXED REVIEW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1CD4116B-28F5-D593-940E-849430F91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75950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lang="en-CA" sz="3200" dirty="0">
                <a:solidFill>
                  <a:srgbClr val="000000"/>
                </a:solidFill>
              </a:rPr>
              <a:t>9. Show three ways to represent 10.</a:t>
            </a:r>
          </a:p>
        </p:txBody>
      </p:sp>
    </p:spTree>
    <p:extLst>
      <p:ext uri="{BB962C8B-B14F-4D97-AF65-F5344CB8AC3E}">
        <p14:creationId xmlns:p14="http://schemas.microsoft.com/office/powerpoint/2010/main" val="149812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BC0B7-7B21-484B-8258-A2294396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406028-F748-7B39-D770-1F22E656D74E}"/>
              </a:ext>
            </a:extLst>
          </p:cNvPr>
          <p:cNvGrpSpPr/>
          <p:nvPr/>
        </p:nvGrpSpPr>
        <p:grpSpPr>
          <a:xfrm>
            <a:off x="0" y="312348"/>
            <a:ext cx="12192000" cy="1245085"/>
            <a:chOff x="0" y="300918"/>
            <a:chExt cx="12192000" cy="1245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E6C0AF-E97C-D584-0E2D-F58CD6D439E1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7AD57E91-C0F9-FAA9-515C-867AE46E4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C15DE83C-9C3B-0BA7-C8FB-41028A4689A4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23A15C14-B230-5415-242C-631210C68BFA}"/>
                </a:ext>
              </a:extLst>
            </p:cNvPr>
            <p:cNvSpPr txBox="1"/>
            <p:nvPr/>
          </p:nvSpPr>
          <p:spPr>
            <a:xfrm>
              <a:off x="2542136" y="51900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MIXED REVIEW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9ECCD86F-4849-3E5A-E2D5-481E09321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75950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lang="en-CA" sz="3200" dirty="0">
                <a:solidFill>
                  <a:srgbClr val="000000"/>
                </a:solidFill>
              </a:rPr>
              <a:t>10. Draw an ABB pattern.</a:t>
            </a:r>
          </a:p>
        </p:txBody>
      </p:sp>
    </p:spTree>
    <p:extLst>
      <p:ext uri="{BB962C8B-B14F-4D97-AF65-F5344CB8AC3E}">
        <p14:creationId xmlns:p14="http://schemas.microsoft.com/office/powerpoint/2010/main" val="18622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AD709-B9F6-C61F-DEDF-4E59B61C2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5C1F5D0-BCE4-F635-9877-7ED38CFDF8E3}"/>
              </a:ext>
            </a:extLst>
          </p:cNvPr>
          <p:cNvGrpSpPr/>
          <p:nvPr/>
        </p:nvGrpSpPr>
        <p:grpSpPr>
          <a:xfrm>
            <a:off x="0" y="312348"/>
            <a:ext cx="12192000" cy="1245085"/>
            <a:chOff x="0" y="300918"/>
            <a:chExt cx="12192000" cy="1245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84B10E-A9E6-FA12-E8BE-E54E0381B6BA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6AA9A8F1-FF19-D87A-00B7-9AC0B31C7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A54759AF-28E1-BE64-D67C-A6DDD103F02C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7CD139E4-4CC7-CD4A-2087-146D77AC356D}"/>
                </a:ext>
              </a:extLst>
            </p:cNvPr>
            <p:cNvSpPr txBox="1"/>
            <p:nvPr/>
          </p:nvSpPr>
          <p:spPr>
            <a:xfrm>
              <a:off x="2542136" y="51900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MIXED REVIEW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4217EC97-6620-E2A7-8E48-F02AB6FB5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45" y="2015948"/>
            <a:ext cx="4963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lang="en-CA" sz="3200" dirty="0">
                <a:solidFill>
                  <a:srgbClr val="000000"/>
                </a:solidFill>
              </a:rPr>
              <a:t>11. Count up the dots for each domino. Print how many for each domino.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5F65ED5-1DC7-1E3F-75D0-F9CB65BB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67" y="1729729"/>
            <a:ext cx="3012048" cy="49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D658444-E342-BD10-7D57-D90AC02B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115" y="2800778"/>
            <a:ext cx="1755328" cy="38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0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4E690-6769-1241-725A-803C957F5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6F1BD60-A3F7-548F-3179-874FE6462154}"/>
              </a:ext>
            </a:extLst>
          </p:cNvPr>
          <p:cNvGrpSpPr/>
          <p:nvPr/>
        </p:nvGrpSpPr>
        <p:grpSpPr>
          <a:xfrm>
            <a:off x="0" y="312348"/>
            <a:ext cx="12192000" cy="1245085"/>
            <a:chOff x="0" y="300918"/>
            <a:chExt cx="12192000" cy="1245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970D9B-1FD9-AED8-BC06-A55AE16D1893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727F8E7F-1E18-6A99-E200-64714B3BE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09A4056A-937A-348B-E6FD-263A5868E209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B8E8205-D46A-93CB-F365-05540F5A42D9}"/>
                </a:ext>
              </a:extLst>
            </p:cNvPr>
            <p:cNvSpPr txBox="1"/>
            <p:nvPr/>
          </p:nvSpPr>
          <p:spPr>
            <a:xfrm>
              <a:off x="2542136" y="51900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MIXED REVIEW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281CE5E2-C640-200D-497C-BA5EEF089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841" y="2351782"/>
            <a:ext cx="58993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lang="en-CA" sz="3200" dirty="0">
                <a:solidFill>
                  <a:srgbClr val="000000"/>
                </a:solidFill>
              </a:rPr>
              <a:t>12. Make 8 in the ten frames in three different ways.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28DF712-D5B8-420A-E0A6-B5AB67E80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93" y="1730995"/>
            <a:ext cx="3728776" cy="46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43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37CC-9A25-A797-C164-2F0CFEC18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DF0FAF7-AE20-A474-7A35-EABE064AA3C0}"/>
              </a:ext>
            </a:extLst>
          </p:cNvPr>
          <p:cNvGrpSpPr/>
          <p:nvPr/>
        </p:nvGrpSpPr>
        <p:grpSpPr>
          <a:xfrm>
            <a:off x="0" y="312348"/>
            <a:ext cx="12192000" cy="1245085"/>
            <a:chOff x="0" y="300918"/>
            <a:chExt cx="12192000" cy="1245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644E0A-698F-932D-4D14-6A5E7F8D6B9E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3BCA0515-49E3-30FF-5192-7391D9519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95625DF-A1D8-3209-0D52-05785B7A205F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4481E773-2817-1C0F-C443-5291315C81A5}"/>
                </a:ext>
              </a:extLst>
            </p:cNvPr>
            <p:cNvSpPr txBox="1"/>
            <p:nvPr/>
          </p:nvSpPr>
          <p:spPr>
            <a:xfrm>
              <a:off x="2542136" y="51900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MIXED REVIEW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335C0892-545F-B1E3-1FBF-099EB2FE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31422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lang="en-CA" sz="3200" dirty="0">
                <a:solidFill>
                  <a:srgbClr val="000000"/>
                </a:solidFill>
              </a:rPr>
              <a:t>1. Show three ways to represent 5.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88535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90D25-8BC2-56FE-9E25-5696E261F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5B616B8-7310-0456-5673-CEEFF5D84FD0}"/>
              </a:ext>
            </a:extLst>
          </p:cNvPr>
          <p:cNvGrpSpPr/>
          <p:nvPr/>
        </p:nvGrpSpPr>
        <p:grpSpPr>
          <a:xfrm>
            <a:off x="0" y="312348"/>
            <a:ext cx="12192000" cy="1245085"/>
            <a:chOff x="0" y="300918"/>
            <a:chExt cx="12192000" cy="1245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2DBE17-7F15-5244-B05D-CCB6A47993FD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94DC69C4-386F-2A93-F75E-97CA3933C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B3F0735-7377-062B-7A8D-79082A671BAF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BDD9C387-2246-C53A-FB4F-0FC7F6AE97EC}"/>
                </a:ext>
              </a:extLst>
            </p:cNvPr>
            <p:cNvSpPr txBox="1"/>
            <p:nvPr/>
          </p:nvSpPr>
          <p:spPr>
            <a:xfrm>
              <a:off x="2542136" y="51900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MIXED REVIEW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8CEFB889-050C-74B9-0C4C-124873410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2149512"/>
            <a:ext cx="11532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lang="en-CA" sz="3200" dirty="0">
                <a:solidFill>
                  <a:srgbClr val="000000"/>
                </a:solidFill>
              </a:rPr>
              <a:t>2. Draw an AB pattern.</a:t>
            </a:r>
            <a:endParaRPr lang="en-CA" sz="3200" dirty="0"/>
          </a:p>
          <a:p>
            <a:pPr fontAlgn="t"/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87976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75DB2-5E46-9050-4110-A521ED69C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5DB3619-CFB0-67C9-1AA2-15127CB97084}"/>
              </a:ext>
            </a:extLst>
          </p:cNvPr>
          <p:cNvGrpSpPr/>
          <p:nvPr/>
        </p:nvGrpSpPr>
        <p:grpSpPr>
          <a:xfrm>
            <a:off x="0" y="312348"/>
            <a:ext cx="12192000" cy="1245085"/>
            <a:chOff x="0" y="300918"/>
            <a:chExt cx="12192000" cy="1245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651E18-DADE-F5A9-98A8-3391C0F428D8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5C6515C7-4868-AEE8-08CD-336CB2EA7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B38C2F65-30FA-2D53-0B55-A87529323234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9E03185-A35E-BAFD-089D-E0561925B316}"/>
                </a:ext>
              </a:extLst>
            </p:cNvPr>
            <p:cNvSpPr txBox="1"/>
            <p:nvPr/>
          </p:nvSpPr>
          <p:spPr>
            <a:xfrm>
              <a:off x="2542136" y="51900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MIXED REVIEW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F3C6D5D0-AC63-D10C-1219-F6B1EDAB1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31422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lang="en-CA" sz="3200" dirty="0">
                <a:solidFill>
                  <a:srgbClr val="000000"/>
                </a:solidFill>
              </a:rPr>
              <a:t>3. Circle the tower that is taller</a:t>
            </a:r>
            <a:endParaRPr lang="en-CA" sz="3200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5FFC4A33-92E1-C671-30D8-DFFD52807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2" r="24305"/>
          <a:stretch>
            <a:fillRect/>
          </a:stretch>
        </p:blipFill>
        <p:spPr bwMode="auto">
          <a:xfrm>
            <a:off x="891608" y="2448398"/>
            <a:ext cx="1851592" cy="39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DA126388-315A-637F-309F-086FE7582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48" y="3800845"/>
            <a:ext cx="949550" cy="254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B1775-487C-6110-D29B-5CA7719E0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68A30D8-6962-9723-1E8D-4D68C1B47808}"/>
              </a:ext>
            </a:extLst>
          </p:cNvPr>
          <p:cNvGrpSpPr/>
          <p:nvPr/>
        </p:nvGrpSpPr>
        <p:grpSpPr>
          <a:xfrm>
            <a:off x="0" y="312348"/>
            <a:ext cx="12192000" cy="1245085"/>
            <a:chOff x="0" y="300918"/>
            <a:chExt cx="12192000" cy="1245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021679-65C2-56BB-A0A6-931156A40DF0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B5560334-5016-8046-4A0F-267CF0CCF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E4DDD849-D1AC-B81D-F8D5-028F80E845A3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436E360-B07E-B241-AE3C-037C2E0C5900}"/>
                </a:ext>
              </a:extLst>
            </p:cNvPr>
            <p:cNvSpPr txBox="1"/>
            <p:nvPr/>
          </p:nvSpPr>
          <p:spPr>
            <a:xfrm>
              <a:off x="2542136" y="51900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MIXED REVIEW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3657473D-A5EA-3BA9-3758-68B0A8FCC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76" y="1924868"/>
            <a:ext cx="1153281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lang="en-CA" sz="3200" dirty="0">
                <a:solidFill>
                  <a:srgbClr val="000000"/>
                </a:solidFill>
              </a:rPr>
              <a:t>4. Fill in the missing counting numbers.</a:t>
            </a:r>
            <a:br>
              <a:rPr lang="en-CA" sz="3200" dirty="0"/>
            </a:br>
            <a:br>
              <a:rPr lang="en-CA" sz="3200" dirty="0"/>
            </a:br>
            <a:endParaRPr lang="en-CA" sz="3200" dirty="0"/>
          </a:p>
          <a:p>
            <a:pPr fontAlgn="t"/>
            <a:r>
              <a:rPr lang="en-CA" sz="3200" dirty="0">
                <a:solidFill>
                  <a:srgbClr val="000000"/>
                </a:solidFill>
              </a:rPr>
              <a:t>1  2  3  _____  5  6  _____ 8  _____ 10</a:t>
            </a:r>
            <a:endParaRPr lang="en-CA" sz="3200" dirty="0"/>
          </a:p>
          <a:p>
            <a:pPr fontAlgn="t">
              <a:buNone/>
            </a:pPr>
            <a:br>
              <a:rPr lang="en-CA" sz="3200" dirty="0"/>
            </a:br>
            <a:endParaRPr lang="en-CA" sz="3200" dirty="0"/>
          </a:p>
          <a:p>
            <a:pPr fontAlgn="t"/>
            <a:r>
              <a:rPr lang="en-CA" sz="3200" dirty="0">
                <a:solidFill>
                  <a:srgbClr val="000000"/>
                </a:solidFill>
              </a:rPr>
              <a:t>Show ten using tally marks.</a:t>
            </a:r>
            <a:endParaRPr lang="en-CA" sz="3200" dirty="0"/>
          </a:p>
          <a:p>
            <a:pPr fontAlgn="t"/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09778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EF6C6-E002-BB36-D706-C8133D503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EEC115E-FA72-8BBC-A747-577100AF8C8E}"/>
              </a:ext>
            </a:extLst>
          </p:cNvPr>
          <p:cNvGrpSpPr/>
          <p:nvPr/>
        </p:nvGrpSpPr>
        <p:grpSpPr>
          <a:xfrm>
            <a:off x="0" y="312348"/>
            <a:ext cx="12192000" cy="1245085"/>
            <a:chOff x="0" y="300918"/>
            <a:chExt cx="12192000" cy="1245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3FF961-4EA3-7618-EF59-4C2C63D9ABE7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B7F63B05-3CE4-840F-C04D-FE2DB2CA0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E0A63A0D-FE50-5EA9-32FC-C99AD4F68D83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35EDFB2-30D2-C74A-5728-422A0A5D8AC0}"/>
                </a:ext>
              </a:extLst>
            </p:cNvPr>
            <p:cNvSpPr txBox="1"/>
            <p:nvPr/>
          </p:nvSpPr>
          <p:spPr>
            <a:xfrm>
              <a:off x="2542136" y="51900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MIXED REVIEW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8A25C72E-73D6-3FAE-46D0-00C23230F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75950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lang="en-CA" sz="3200" dirty="0">
                <a:solidFill>
                  <a:srgbClr val="000000"/>
                </a:solidFill>
              </a:rPr>
              <a:t>5. Show three ways to represent 7.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73721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3A118-5E5F-B5F1-E1AD-4F8A8290B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CA5BAA8-78E7-A404-3C5E-0E4B50370FC9}"/>
              </a:ext>
            </a:extLst>
          </p:cNvPr>
          <p:cNvGrpSpPr/>
          <p:nvPr/>
        </p:nvGrpSpPr>
        <p:grpSpPr>
          <a:xfrm>
            <a:off x="0" y="312348"/>
            <a:ext cx="12192000" cy="1245085"/>
            <a:chOff x="0" y="300918"/>
            <a:chExt cx="12192000" cy="1245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D93854-C9ED-CD46-72A2-1C5D8F1713DC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FE43F8D1-0367-694B-73C6-7B27DBD76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89EC3682-DCEF-2A75-D951-A094DE871118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EBE3DBCD-BFF8-C565-CBBD-E242F145F21B}"/>
                </a:ext>
              </a:extLst>
            </p:cNvPr>
            <p:cNvSpPr txBox="1"/>
            <p:nvPr/>
          </p:nvSpPr>
          <p:spPr>
            <a:xfrm>
              <a:off x="2542136" y="51900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MIXED REVIEW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D33B36BE-406E-A327-5AB1-E2F64B8BC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75950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lang="en-CA" sz="3200" dirty="0">
                <a:solidFill>
                  <a:srgbClr val="000000"/>
                </a:solidFill>
              </a:rPr>
              <a:t>6. Draw an ABC pattern.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9486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F3CD-6EEB-0367-2855-5B37696E7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554E276-DDCC-46C8-800C-A7427E6B2BEF}"/>
              </a:ext>
            </a:extLst>
          </p:cNvPr>
          <p:cNvGrpSpPr/>
          <p:nvPr/>
        </p:nvGrpSpPr>
        <p:grpSpPr>
          <a:xfrm>
            <a:off x="0" y="312348"/>
            <a:ext cx="12192000" cy="1245085"/>
            <a:chOff x="0" y="300918"/>
            <a:chExt cx="12192000" cy="1245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B9C351-1A48-5EE3-CA2E-6B0EB539E232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81FFFC55-24DF-D9C1-0DFC-7BC1125E2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5B8952F0-D03E-44CA-98F8-71BF8952901E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6ED4EB1-C3CE-44CE-2938-D91F99476187}"/>
                </a:ext>
              </a:extLst>
            </p:cNvPr>
            <p:cNvSpPr txBox="1"/>
            <p:nvPr/>
          </p:nvSpPr>
          <p:spPr>
            <a:xfrm>
              <a:off x="2542136" y="51900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MIXED REVIEW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24FD965E-F8DF-300D-4024-A47A58847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75950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lang="en-CA" sz="3200" dirty="0">
                <a:solidFill>
                  <a:srgbClr val="000000"/>
                </a:solidFill>
              </a:rPr>
              <a:t>7. Draw more dots to make 10 in all.</a:t>
            </a:r>
            <a:endParaRPr lang="en-CA" sz="3200" dirty="0"/>
          </a:p>
        </p:txBody>
      </p:sp>
      <p:pic>
        <p:nvPicPr>
          <p:cNvPr id="57346" name="Picture 2">
            <a:extLst>
              <a:ext uri="{FF2B5EF4-FFF2-40B4-BE49-F238E27FC236}">
                <a16:creationId xmlns:a16="http://schemas.microsoft.com/office/drawing/2014/main" id="{8533D17A-DBAA-F981-D433-DC15BCCD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5" y="2651102"/>
            <a:ext cx="4283671" cy="329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3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DB6A2-508A-6AB4-7C75-B48693EF7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09B8C7-2026-891E-4ABC-766D055E55D6}"/>
              </a:ext>
            </a:extLst>
          </p:cNvPr>
          <p:cNvGrpSpPr/>
          <p:nvPr/>
        </p:nvGrpSpPr>
        <p:grpSpPr>
          <a:xfrm>
            <a:off x="0" y="312348"/>
            <a:ext cx="12192000" cy="1245085"/>
            <a:chOff x="0" y="300918"/>
            <a:chExt cx="12192000" cy="1245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D6C513-8E3C-37B7-3F32-1916BFEA3699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DBDE16BE-E519-6B29-8120-8ECCAC190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5A5D928B-3A61-31ED-E7A9-310CDDAD95FC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F9A1D306-D1D0-81AE-959B-F5882C32BD65}"/>
                </a:ext>
              </a:extLst>
            </p:cNvPr>
            <p:cNvSpPr txBox="1"/>
            <p:nvPr/>
          </p:nvSpPr>
          <p:spPr>
            <a:xfrm>
              <a:off x="2542136" y="51900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KINDERGARTEN MIXED REVIEW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704E4371-52CB-36D7-372D-3F50B778E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75950"/>
            <a:ext cx="115328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lang="en-CA" sz="3200" dirty="0">
                <a:solidFill>
                  <a:srgbClr val="000000"/>
                </a:solidFill>
              </a:rPr>
              <a:t>8. Draw shapes with four straight sides.</a:t>
            </a:r>
          </a:p>
        </p:txBody>
      </p:sp>
    </p:spTree>
    <p:extLst>
      <p:ext uri="{BB962C8B-B14F-4D97-AF65-F5344CB8AC3E}">
        <p14:creationId xmlns:p14="http://schemas.microsoft.com/office/powerpoint/2010/main" val="348050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5082</TotalTime>
  <Words>214</Words>
  <Application>Microsoft Macintosh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 Mann</dc:creator>
  <cp:lastModifiedBy>Yas Mann</cp:lastModifiedBy>
  <cp:revision>90</cp:revision>
  <cp:lastPrinted>2025-12-16T18:23:47Z</cp:lastPrinted>
  <dcterms:created xsi:type="dcterms:W3CDTF">2025-08-19T18:11:59Z</dcterms:created>
  <dcterms:modified xsi:type="dcterms:W3CDTF">2026-04-28T18:41:17Z</dcterms:modified>
</cp:coreProperties>
</file>