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  <p:sldId id="506" r:id="rId3"/>
    <p:sldId id="507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08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2" r:id="rId49"/>
    <p:sldId id="553" r:id="rId50"/>
    <p:sldId id="554" r:id="rId51"/>
    <p:sldId id="55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3"/>
    <p:restoredTop sz="94606"/>
  </p:normalViewPr>
  <p:slideViewPr>
    <p:cSldViewPr snapToGrid="0">
      <p:cViewPr>
        <p:scale>
          <a:sx n="60" d="100"/>
          <a:sy n="60" d="100"/>
        </p:scale>
        <p:origin x="1960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1C-71A9-5167-4501-2520EC0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DAC9-B56A-E13A-08A0-EAE32204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5FA-CE3F-F38D-9166-A9940F29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0E6-68DD-B91F-8C88-1A879641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CD1-878B-B17A-612E-80EAD45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9E05-0923-1811-C490-CC2A4AFB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E1A5B-BA45-D6A0-F8F0-9874BEE1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9DB-3665-05CF-53F2-0B8139E8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E7AF-313F-3B3A-2496-DCD4149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193B-D08C-B5A1-F4EB-3E0106A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99019-E69F-583F-2F9F-F9C5F7CB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D7F8F-901B-04C7-3A9E-C0F90BB0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B73E-44F5-7AE6-9BB1-12434CB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04E-A617-3E75-B788-F1A4279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4A40-98C7-10D3-3ED6-6D2946C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C90-8943-8E6A-87E1-9DA3E7D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6B5-9D38-B2AD-4AA3-228E31E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15AE-E6BA-F275-FFAD-90D73B5F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7B0F-4A89-15F2-8BA7-75812A5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B606-AF0F-65D4-906F-CB6B95C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BFD-E4C9-B174-BC32-523C19E2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7160-272C-9ADE-8202-B48D4E26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E3A-31BA-1A8B-5AD6-1430E085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34EF-009C-D68C-7C6C-C30AD9E8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1230-895F-F852-1E49-43BE3ED0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E0A-27B2-C196-28F5-C893942E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3E50-6364-461B-4DBE-45215C866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2ADD0-A0ED-C95C-9B6D-0DC3666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428F7-FF29-794F-262B-6A59916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99F1-4CC2-2905-EDA0-B3F45F68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ADBB-B7E9-06B6-EC1C-24F6724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5FE6-F4AD-794A-7BDB-DC7742B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8C7-CDCE-4B5F-0B85-705B983D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8772-ED67-8FC0-2C8F-353D794A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9DB0B-2220-D60F-80DD-11C98C37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4293B-651B-375A-47CC-C8780316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4742B-5082-020A-CE90-F0604A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A1F57-4394-4FB7-0C23-249473C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482E-0D7D-4056-6594-804027EF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B00A-B766-96EA-BBAF-E67EB70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DA4AF-AC52-3BB7-2E87-4A83ED8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CA9C-0E5B-2696-E561-D2F2520C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8C20-BA29-928F-676F-DB3287B0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0DEB4-00F4-FF6B-37CB-634B44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59AB-3581-5962-AA29-22AF57F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1DEC-1EC2-0314-2E6C-D9C575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7515-4102-2A45-D537-EE868E77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28BD-7444-C66A-F69A-EF9C4EEA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9DE2-E203-751B-4A3D-36B050DB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2F34-5B29-B1ED-B50A-05C99DB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CAC4-6309-1DE7-3D48-D61332C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EDFF-9FBC-14E6-B4C4-B35C08C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C22-C919-0C09-7383-1DA4863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608F8-EAF5-BC4D-03B0-28ACA4C9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C450-11D4-5876-7F05-ABDD923B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DA6-D145-4C88-9366-7699D17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D07-CA11-5E2F-8451-A424B6A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7356-A12D-8339-E9BE-D827F164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8FD7F-7798-A4C3-397C-968D7DB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96F3-0B4D-8A34-8EE3-CC3B2AE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72C1-9169-089F-91B5-E427F0005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DD0-D860-6C4C-3B94-3E88D3FF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F8C4-666F-C1BF-AC13-0D89AFDF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847A0-4A81-262D-F907-A0519627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D60BFC6-A836-6BE4-BC36-89DE786CCCAA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NUMBER SENSE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AE37F-008D-6CB6-9A11-3B5696DF3F92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DC16EB-4683-B711-B88D-4323416E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D507BF-25A7-B39C-0C41-4FD6FF3B5A2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F1E88EB-0C84-75B5-658B-FC353DE7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63A5D-F5DE-6BD5-08B0-DEB4CBEC6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D9F969-F084-C366-DCD1-629F6F79DF51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EEDA6A-4617-3CC5-1F6B-31A3B8E6B0B2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D320168-3878-C4C6-009D-4B95A2E7B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539DF43-3472-E862-55B7-FD8590A13C3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0FFBDCB-1924-3D71-CFC6-97608276267E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21EF590-0AD1-AD32-09D0-F5E641A86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08312"/>
            <a:ext cx="1153281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9. Order these numbers from least to greatest: </a:t>
            </a:r>
          </a:p>
          <a:p>
            <a:endParaRPr lang="en-CA" sz="3200" dirty="0"/>
          </a:p>
          <a:p>
            <a:r>
              <a:rPr lang="en-CA" sz="4000" dirty="0"/>
              <a:t>8, 3, 7, 5, 2</a:t>
            </a:r>
          </a:p>
        </p:txBody>
      </p:sp>
    </p:spTree>
    <p:extLst>
      <p:ext uri="{BB962C8B-B14F-4D97-AF65-F5344CB8AC3E}">
        <p14:creationId xmlns:p14="http://schemas.microsoft.com/office/powerpoint/2010/main" val="398929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7B42A-484C-ED44-9FF0-615EDB5D7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F4089E-AB5D-DFFA-6C5D-DBC345CD461A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E900F2-AB8A-AE59-953C-D4C86E2C2475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DD7964F-49E4-0FE6-8BBE-5C7AFF6E5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102509C-AD12-5137-6F9E-725155D8A78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CFDF14E-4D92-8663-7C72-F13C87963384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7B7E8F5-8042-A0CD-B3D4-6B53D168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10. Show one way to make 5 on a ten frame.</a:t>
            </a:r>
          </a:p>
          <a:p>
            <a:endParaRPr lang="en-CA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9F668B-ED4A-617D-B528-B3F97939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0" y="2391449"/>
            <a:ext cx="6533107" cy="31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0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199CA-69D8-020E-3C28-679DEDE8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30A4AF-FC93-B422-D490-031C68F51047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970F7D-477D-0C53-3ED5-B627B31B67A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ABE99DB-8BE5-EDC8-C212-1BFC488A2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289A7E4-BEE4-C293-8D81-95E2A7F02AC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F3B3982-4FC9-54AF-8B2E-F5E8E61C74DF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E74C333-7890-ADC5-0A33-02692063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11. Make the number 8 using tally marks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1501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66D9F-6F41-AB1A-C6FC-3E046EFB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1A7BC7-231C-45D7-3292-36BF8A24F182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B072AD-36D6-1C7B-AA14-00B1016BB928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203ECF5-2FA8-C911-14F3-A303F6C74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587EA04-368D-AEB6-6197-E169D3CE849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9C14327-A07C-3BCB-0FBE-AD3CEB8F8DB6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DF29DBA7-0F7A-4433-91BF-CA6790E35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12. Draw a picture that shows 5 of something. 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Print the word for 10.</a:t>
            </a:r>
          </a:p>
        </p:txBody>
      </p:sp>
    </p:spTree>
    <p:extLst>
      <p:ext uri="{BB962C8B-B14F-4D97-AF65-F5344CB8AC3E}">
        <p14:creationId xmlns:p14="http://schemas.microsoft.com/office/powerpoint/2010/main" val="135559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FC03-9B45-F16C-94C6-ACCE19F1C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7E947F-1F5C-89EA-9D81-24510DEB0DEE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868293-6F5E-72E8-7FDC-C401850A56B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731F5D8-7500-5641-541B-53A59D051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CA9D4DC-26E9-8B1C-D420-E357E4116AA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037B9D8-98E6-04EA-2BE1-92657D66B45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5D81E95-1A4F-7AB2-3C0D-8E66A702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6" y="1560453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13. Represent the number 7.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8834A1-26AE-1971-DA6C-B71F29D60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73540"/>
              </p:ext>
            </p:extLst>
          </p:nvPr>
        </p:nvGraphicFramePr>
        <p:xfrm>
          <a:off x="576577" y="2285052"/>
          <a:ext cx="7921965" cy="407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655">
                  <a:extLst>
                    <a:ext uri="{9D8B030D-6E8A-4147-A177-3AD203B41FA5}">
                      <a16:colId xmlns:a16="http://schemas.microsoft.com/office/drawing/2014/main" val="4281829557"/>
                    </a:ext>
                  </a:extLst>
                </a:gridCol>
                <a:gridCol w="2260234">
                  <a:extLst>
                    <a:ext uri="{9D8B030D-6E8A-4147-A177-3AD203B41FA5}">
                      <a16:colId xmlns:a16="http://schemas.microsoft.com/office/drawing/2014/main" val="4224630973"/>
                    </a:ext>
                  </a:extLst>
                </a:gridCol>
                <a:gridCol w="3021076">
                  <a:extLst>
                    <a:ext uri="{9D8B030D-6E8A-4147-A177-3AD203B41FA5}">
                      <a16:colId xmlns:a16="http://schemas.microsoft.com/office/drawing/2014/main" val="704008573"/>
                    </a:ext>
                  </a:extLst>
                </a:gridCol>
              </a:tblGrid>
              <a:tr h="4901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Tallies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Ten frames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579092"/>
                  </a:ext>
                </a:extLst>
              </a:tr>
              <a:tr h="350013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026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1A13555-F353-262E-ABD4-E8C9999B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35" y="3242533"/>
            <a:ext cx="2811768" cy="13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7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CB10-FC7D-F15F-8C2E-D12FCDA2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7467AB-5545-D3FC-A7E1-BD7BCA701F4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04817-93A2-EDAC-30C9-CA580A5B63F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10BF184-0DA2-9C1E-F73D-7D7F16DAB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D81ED69-E3D6-4ACB-1EC2-A0F6DB0D9F10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7B76372-165D-35FA-99D4-3E4B72CBBE5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7E0627B-D601-DA76-4BC1-16108A9B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6" y="1931422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14. Draw to show two ways to decompose 5 into two parts.</a:t>
            </a:r>
          </a:p>
        </p:txBody>
      </p:sp>
    </p:spTree>
    <p:extLst>
      <p:ext uri="{BB962C8B-B14F-4D97-AF65-F5344CB8AC3E}">
        <p14:creationId xmlns:p14="http://schemas.microsoft.com/office/powerpoint/2010/main" val="378616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F8DC-8C5B-2AFA-598D-DDB25E5A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ABC4736-08CD-F8EB-137A-961E3B4E120E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5EEA2-9C07-8B65-0754-5C01DF36722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7029275-6108-2962-B9E8-B496012E4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179336A-1A6A-98C0-CB7B-662D7E189CB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911CE34-2F22-4AC2-2A5B-20C7C69622B1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37E3E1B-E157-27B1-9640-103E9EDE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6" y="1484366"/>
            <a:ext cx="1153281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15. Use ten frames to show two ways to decompose 6 into parts.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________ and ________			________ and ________</a:t>
            </a:r>
          </a:p>
          <a:p>
            <a:endParaRPr lang="en-CA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F032CE-72A8-618A-AC02-52A08F7D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9" y="2739680"/>
            <a:ext cx="5130472" cy="25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410E83-F65D-7CEE-9CC7-CD8F9756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18" y="2739679"/>
            <a:ext cx="5130472" cy="25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7D30-C784-FB17-009D-E945894EA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E4E1B7-43B9-481D-E842-B0120DEEF067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57967C-363A-FF14-8C2C-1786675C29D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08DD2F3-BA2A-1EC4-5C78-3ED31923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6D6E6E4-072E-BC4C-99B7-A79EA7BF2CF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0374D5E-5977-6CF3-A7C7-B14DB9A370DA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F630E70-F23E-14C3-A141-CBB90AAA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64" y="1683562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16. Show two ways to decompose 10 into two parts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0970CBC-BF82-CDE3-CDC2-27E64D0A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4" y="2206782"/>
            <a:ext cx="5575350" cy="32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523365-1A1C-A22E-0B22-713DB930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71" y="2206782"/>
            <a:ext cx="5575350" cy="32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49183-627D-54EE-9FAA-DB6E1BC1D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0873AA-005B-3E74-F64A-1520E56E0E4A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3BFC70-E37B-384A-F432-22B9B988345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E907668-4F29-D3AF-25C7-8F8C262B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824EA33-77EC-E8CD-8ADB-8B1B9536001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AF723C6-58D6-1BA7-FEBA-75E155A29614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21A3012E-CFBF-3E09-0130-67EA5BCE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668176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17. Grab about 5-10 small blocks, cubes, or counters. </a:t>
            </a:r>
          </a:p>
          <a:p>
            <a:r>
              <a:rPr lang="en-CA" sz="3200" dirty="0"/>
              <a:t>What different ways could you count them? </a:t>
            </a:r>
          </a:p>
          <a:p>
            <a:r>
              <a:rPr lang="en-CA" sz="3200" dirty="0"/>
              <a:t>Record your counts using pictures and numbers.</a:t>
            </a:r>
          </a:p>
        </p:txBody>
      </p:sp>
    </p:spTree>
    <p:extLst>
      <p:ext uri="{BB962C8B-B14F-4D97-AF65-F5344CB8AC3E}">
        <p14:creationId xmlns:p14="http://schemas.microsoft.com/office/powerpoint/2010/main" val="393324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401A5-5E68-F334-6461-2DF2426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F10708-DBFF-1F53-8656-EDED62CFBA17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E791FD-134D-8C7B-4151-43B48FCD67F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D34CA9A-8036-158E-7787-11AF29C72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CC4CC98-FE07-B46F-540E-3B3898A4A15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7399332-3245-2B7D-A6E8-3F39643861C5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5DFDF29-8E72-21C4-1F16-45008FFBE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606619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18. Count out 10 cubes or counters by ones. </a:t>
            </a:r>
          </a:p>
          <a:p>
            <a:r>
              <a:rPr lang="en-CA" sz="3200" dirty="0"/>
              <a:t>What different ways can you organize the cubes or counters to count them?</a:t>
            </a:r>
          </a:p>
        </p:txBody>
      </p:sp>
    </p:spTree>
    <p:extLst>
      <p:ext uri="{BB962C8B-B14F-4D97-AF65-F5344CB8AC3E}">
        <p14:creationId xmlns:p14="http://schemas.microsoft.com/office/powerpoint/2010/main" val="4214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7CC-9A25-A797-C164-2F0CFEC1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F0FAF7-AE20-A474-7A35-EABE064AA3C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44E0A-698F-932D-4D14-6A5E7F8D6B9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BCA0515-49E3-30FF-5192-7391D9519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95625DF-A1D8-3209-0D52-05785B7A205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481E773-2817-1C0F-C443-5291315C81A5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35C0892-545F-B1E3-1FBF-099EB2FE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5" y="1746755"/>
            <a:ext cx="115328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What comes next?</a:t>
            </a:r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1, 2, 3, ___________, ____________, ______________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8535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2A29F-2B62-9187-B417-FA3E7C77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6B9781-BE7C-2E1A-50BC-1C3E129AABD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9FC5A5-7F1E-BD55-4FA9-7A952009C62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A2910AA-F179-84B4-DE1F-E556DCF5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32E1701-8131-41B8-CA87-C247A94FD75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10FCEFB-B913-5B17-ADA8-F1A656253C2A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ECB9889-4304-1724-BEA2-C24166C2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606620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19. How many dots? </a:t>
            </a:r>
          </a:p>
          <a:p>
            <a:r>
              <a:rPr lang="en-CA" sz="3200" dirty="0"/>
              <a:t>What different ways can you count them?</a:t>
            </a:r>
          </a:p>
          <a:p>
            <a:endParaRPr lang="en-CA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E0D02-AD5B-524B-0F39-94BB3215F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0" y="2991614"/>
            <a:ext cx="3777366" cy="20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A810B-3C2E-DCD5-1451-8C6127E4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B6B9F6-2C7E-8559-AFB5-78AEE3D6D20E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985530-E01D-78A5-C774-15AB8AE4C8E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E3AE5D7-849C-6A4F-D035-964047D22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2BD29D9-91CC-B30A-9364-9E30A1515CDE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1AB83D7-D99C-941C-5611-54DBBC86475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A932D64-A325-383C-36A0-ED0EA455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05506"/>
            <a:ext cx="1153281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20. Find a small collection of items in your classroom like a basket of books or a jar of pencils. </a:t>
            </a:r>
          </a:p>
          <a:p>
            <a:r>
              <a:rPr lang="en-CA" sz="3200" dirty="0"/>
              <a:t>About how many do you think there are? </a:t>
            </a:r>
          </a:p>
          <a:p>
            <a:r>
              <a:rPr lang="en-CA" sz="3200" dirty="0"/>
              <a:t>Count to find out how many. </a:t>
            </a:r>
          </a:p>
          <a:p>
            <a:r>
              <a:rPr lang="en-CA" sz="3200" dirty="0"/>
              <a:t>Is there a different way you could count them?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6936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1603-2311-201F-3B4D-9077028C6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56679C-2CCA-98BF-C853-280735B415D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B44326-2774-37D7-BD6E-1AE2E983545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22782CB-9FB4-5BDF-0763-943EDFE57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50B65AD-5541-38D9-A813-B5214CAB65E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1D064AF-BCC4-D5CB-A679-EBC05892BA87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D542126-468A-B72B-D99B-6C773C2B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54531"/>
            <a:ext cx="115328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21. Grab a handful of crayons. </a:t>
            </a:r>
          </a:p>
          <a:p>
            <a:r>
              <a:rPr lang="en-CA" sz="3200" dirty="0"/>
              <a:t>Estimate about how many there are. </a:t>
            </a:r>
          </a:p>
          <a:p>
            <a:r>
              <a:rPr lang="en-CA" sz="3200" dirty="0"/>
              <a:t>Compare your handful with a classmate. </a:t>
            </a:r>
          </a:p>
          <a:p>
            <a:r>
              <a:rPr lang="en-CA" sz="3200" dirty="0"/>
              <a:t>Who do you think has more? </a:t>
            </a:r>
          </a:p>
          <a:p>
            <a:r>
              <a:rPr lang="en-CA" sz="3200" dirty="0"/>
              <a:t>Count and compare the numbers you each have.</a:t>
            </a:r>
          </a:p>
        </p:txBody>
      </p:sp>
    </p:spTree>
    <p:extLst>
      <p:ext uri="{BB962C8B-B14F-4D97-AF65-F5344CB8AC3E}">
        <p14:creationId xmlns:p14="http://schemas.microsoft.com/office/powerpoint/2010/main" val="392644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07BBB-04B0-55CC-ED2D-5B1737C2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4A869B1-29D9-36A9-84E5-6A6242409BA3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3DD48F-E9F0-7DF3-A297-42ADF35BA3F8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8E3CAED-B90B-36B2-3D53-C7FC63AF3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EEB43A7-6B9E-2160-9703-B0555B4D3D7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F5FE1E6-A876-AB98-2266-F353C5A52C49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B0926F8-6CA8-78C8-7F65-848DE007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22. Is 8 closer to 10 or 5? How do you know? </a:t>
            </a:r>
          </a:p>
          <a:p>
            <a:r>
              <a:rPr lang="en-CA" sz="3200" dirty="0"/>
              <a:t>Share your thinking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318116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D46C7-68EE-B674-1672-437A831D0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7712D0-B60E-0B1C-A1D0-816907206F89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A53B5C-BA2F-B70C-DC00-4F5656B928A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49EE21E-E906-206B-3526-1A9624C6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967E7C6-2597-A17E-4A66-6952E722248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3352504-667F-D6A4-52D8-3165DB07913E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C42BE17-8708-EC0A-1AD6-5FD8DDE6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85748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23. Look around your classroom. </a:t>
            </a:r>
          </a:p>
          <a:p>
            <a:r>
              <a:rPr lang="en-CA" sz="3200" dirty="0"/>
              <a:t>What is there about 5 of? </a:t>
            </a:r>
          </a:p>
          <a:p>
            <a:r>
              <a:rPr lang="en-CA" sz="3200" dirty="0"/>
              <a:t>What is there about 10 of?</a:t>
            </a:r>
          </a:p>
        </p:txBody>
      </p:sp>
    </p:spTree>
    <p:extLst>
      <p:ext uri="{BB962C8B-B14F-4D97-AF65-F5344CB8AC3E}">
        <p14:creationId xmlns:p14="http://schemas.microsoft.com/office/powerpoint/2010/main" val="397209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773BF-FE91-4B7B-013D-5F441F23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94B957-CFFC-FBC8-7C61-40E57D608B8C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2794F2-79EE-0785-9234-A7423B1273FF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6A03E75-A210-29B1-1550-B78E1F21E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F302120-AF3C-1BFA-43CB-421C3D897D2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246531D-C113-7029-8189-8A98905DB55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26641D33-C01C-7F73-603D-401F271F3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14397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24. Where in your classroom do you see numbers in order? </a:t>
            </a:r>
          </a:p>
          <a:p>
            <a:r>
              <a:rPr lang="en-CA" sz="3200" dirty="0"/>
              <a:t>What about at home?</a:t>
            </a:r>
          </a:p>
        </p:txBody>
      </p:sp>
    </p:spTree>
    <p:extLst>
      <p:ext uri="{BB962C8B-B14F-4D97-AF65-F5344CB8AC3E}">
        <p14:creationId xmlns:p14="http://schemas.microsoft.com/office/powerpoint/2010/main" val="254468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77588-B1AD-032E-B3B4-0C9A577E2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41303E-04CE-7FF2-0264-2E557C188625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BDCC82-D87F-4D93-F1C9-EA1B56F70E8D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C58F190-7DCF-4A60-3A30-B8B7FC2DB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719F791-6182-B1CB-895B-ED3EB647F5C8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B95E30D-6154-5CC5-6A6A-04F0425FA69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356C9AD-1B72-D9CE-E74A-2F9F69C5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25. What different ways can you represent 4? </a:t>
            </a:r>
          </a:p>
          <a:p>
            <a:r>
              <a:rPr lang="en-CA" sz="3200" dirty="0"/>
              <a:t>Think about using words, pictures, numbers, tallies, ten frames, etc.</a:t>
            </a:r>
          </a:p>
        </p:txBody>
      </p:sp>
    </p:spTree>
    <p:extLst>
      <p:ext uri="{BB962C8B-B14F-4D97-AF65-F5344CB8AC3E}">
        <p14:creationId xmlns:p14="http://schemas.microsoft.com/office/powerpoint/2010/main" val="199129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71BE-8A25-F716-ECC0-88C8D220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BAED72-E63F-75FE-D84C-44E6E58FA814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3FACE-DF32-E93C-AD70-7DE82AF810C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7FE9307-2BF2-4A92-CC2F-4EB1F8B90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F512655-A7B2-7E21-D32C-4E4671FE5DF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6916888-AE2D-B2F1-5E84-AE1D8FEF66D4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3557CA5-20A8-E617-437E-0155A814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14397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26. What different ways can you decompose 5 into parts? </a:t>
            </a:r>
          </a:p>
          <a:p>
            <a:r>
              <a:rPr lang="en-CA" sz="3200" dirty="0"/>
              <a:t>Use materials, pictures, numbers, ten frames, etc.</a:t>
            </a:r>
          </a:p>
        </p:txBody>
      </p:sp>
    </p:spTree>
    <p:extLst>
      <p:ext uri="{BB962C8B-B14F-4D97-AF65-F5344CB8AC3E}">
        <p14:creationId xmlns:p14="http://schemas.microsoft.com/office/powerpoint/2010/main" val="185457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56259-BE7C-E820-28CB-1FBBBC7F2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AE450F-F7D5-89B0-381C-9FB28AE6AF3C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21DD10-4ABE-91E8-58D8-9C321E95590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5C1276F-A536-8E8F-0C77-656166F11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39EF28F-1B1E-1A5C-8C7A-5D50EDCB4418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37797C2-FD56-FE94-E2D5-44B087BB901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F7E63E0-68CA-34D8-8BCE-AD64BBE7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27. How are these representations of 4 the same? </a:t>
            </a:r>
          </a:p>
          <a:p>
            <a:r>
              <a:rPr lang="en-CA" sz="3200" dirty="0"/>
              <a:t>How are they different?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2BAD3F-CE95-80C3-E185-89DFF698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0" y="3198994"/>
            <a:ext cx="10680034" cy="24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26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256A-89A8-5300-9BCF-F05B1A07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ED994A8-C7F0-5E50-873A-59769006FEBC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5ADB7E-5059-72F4-30D4-0B2BAA5EC0D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FD9808F-A16A-8F28-B3B7-C7FBF87F0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359DE2E-C162-D254-9344-24C7AB73E97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6F77D54-848F-CEDE-4968-D2047678655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84AA80A-295A-2030-23BE-6BEE1D71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9340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28. What different ways can you represent 7? </a:t>
            </a:r>
          </a:p>
          <a:p>
            <a:r>
              <a:rPr lang="en-CA" sz="3200" dirty="0"/>
              <a:t>Think about using words, pictures, numbers, tallies, ten frames, etc.</a:t>
            </a:r>
          </a:p>
        </p:txBody>
      </p:sp>
    </p:spTree>
    <p:extLst>
      <p:ext uri="{BB962C8B-B14F-4D97-AF65-F5344CB8AC3E}">
        <p14:creationId xmlns:p14="http://schemas.microsoft.com/office/powerpoint/2010/main" val="357656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DD6E-1EB2-1A43-2D4D-0E1C91558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E6890C-D143-F5E0-C475-586B70F1611A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30F76C-2DD0-635D-A510-70FCEFA2B91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07EC7A4-CABE-3D9E-E5CC-613A8718F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9D317B6-EF61-5DF5-7EAD-6BA9071BB7E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43D9965-9F0C-B69C-3105-57D12FA37865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8EA943C-E7CB-5E48-AE9B-8BB277AB6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5" y="1931421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2. How many dots are there?</a:t>
            </a:r>
          </a:p>
          <a:p>
            <a:endParaRPr lang="en-CA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73B771-1C42-B719-CEC1-173A24E1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5" y="2693207"/>
            <a:ext cx="6819301" cy="31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62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A6AAD-69ED-5F43-9DE5-E0781FA1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6E0BB5-2AF4-B6DC-F0E7-549421AAD1FD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1FA18F-C2A7-0C86-AEBF-554491C26E7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D889BBA-8C39-E84F-345A-F2A8E463C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D0E0D2C-8C79-6864-6494-F19E133507A5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EB8C2A5-99D0-9C03-255A-8D0929C4242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43EB46D-971C-7C02-4B8C-61C930EA0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52841"/>
            <a:ext cx="115328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29. Get a collection of 5-10 items. </a:t>
            </a:r>
          </a:p>
          <a:p>
            <a:r>
              <a:rPr lang="en-CA" sz="3200" dirty="0"/>
              <a:t>What different ways can you decompose the whole amount into parts? </a:t>
            </a:r>
          </a:p>
          <a:p>
            <a:r>
              <a:rPr lang="en-CA" sz="3200" dirty="0"/>
              <a:t>How could you record all the different ways you find using pictures, numbers, and words.</a:t>
            </a:r>
          </a:p>
        </p:txBody>
      </p:sp>
    </p:spTree>
    <p:extLst>
      <p:ext uri="{BB962C8B-B14F-4D97-AF65-F5344CB8AC3E}">
        <p14:creationId xmlns:p14="http://schemas.microsoft.com/office/powerpoint/2010/main" val="52147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B4D89-1196-A8FD-EEE8-07963EC59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23DAA49A-085C-90C0-5469-D957C254D04D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COMPUTATIONAL FLUENCY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5FD4D-BB53-6AAA-8BDF-AD340A47067A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36CAAA2-A647-2E10-0B9F-26BE9147D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91A3DC7-300C-5E25-1FDC-9C82F54EC86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B644AD4-5D22-644E-3D8A-284A08CF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976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87EB-4BB3-F2B5-DA5C-F396ED132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6AABDD-06CB-9734-612E-98BD850F95E7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6AE397-CFC1-F353-6820-FE632BC6EA4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BA2D211-3C34-BB83-00AD-8C1678A48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AE20C8F-AC85-8647-FA35-C0726D5C257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C11E22ED-E71B-4FA5-7A92-6D49C517A84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5B38367-37E4-08E4-4B0A-83AEC7B6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1422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1. If there are 3 blue cubes, how many more to make 5? </a:t>
            </a:r>
          </a:p>
          <a:p>
            <a:r>
              <a:rPr lang="en-CA" sz="3200" dirty="0"/>
              <a:t>Draw them.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5DCBA6-F85F-6524-6595-6F31A665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3" y="3190949"/>
            <a:ext cx="2534592" cy="24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1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AA08-D6FF-9C00-C59A-028F35AD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AA68AB-F2EB-8CE2-EAB3-5CC81E364195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0A566B-EF87-55D6-0650-2819103EF3C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A71D536-19B2-9C70-D144-3349D4668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ECD025B-4DAC-B612-CFD7-77437609B91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7F55DCB-FFA8-8555-B838-F808929EC44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E0EEFE6-0ECB-52FB-6742-0EE322D4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545065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2. Draw another way to make 5 with dots using two different colours.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47DCD8-A566-2D96-26B2-5C523C223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05906"/>
              </p:ext>
            </p:extLst>
          </p:nvPr>
        </p:nvGraphicFramePr>
        <p:xfrm>
          <a:off x="638613" y="2828005"/>
          <a:ext cx="10185331" cy="356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978">
                  <a:extLst>
                    <a:ext uri="{9D8B030D-6E8A-4147-A177-3AD203B41FA5}">
                      <a16:colId xmlns:a16="http://schemas.microsoft.com/office/drawing/2014/main" val="2703133412"/>
                    </a:ext>
                  </a:extLst>
                </a:gridCol>
                <a:gridCol w="6259353">
                  <a:extLst>
                    <a:ext uri="{9D8B030D-6E8A-4147-A177-3AD203B41FA5}">
                      <a16:colId xmlns:a16="http://schemas.microsoft.com/office/drawing/2014/main" val="1343972223"/>
                    </a:ext>
                  </a:extLst>
                </a:gridCol>
              </a:tblGrid>
              <a:tr h="98267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One way to make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Draw another way to make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499725"/>
                  </a:ext>
                </a:extLst>
              </a:tr>
              <a:tr h="2584497"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89485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43068BD-8F98-DB34-E752-2B50A3A4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5" y="4229697"/>
            <a:ext cx="3369706" cy="17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76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B9696-BFBF-ED45-B83F-9B9FE370B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266001E-D338-A841-91BD-634FF337F26D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388AED-33DF-76B0-07A0-7FBE0C700CA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AC19D2A-190A-0430-477C-8597C1E23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8D7155A-0DD3-47CC-100F-8DB5469F598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85F6130-5835-8088-5956-C2E8E44E516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2AD85D6-B43E-5F82-2E01-13C8EFD8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791286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3. In each ten frame, show a different way to make 5.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949C57D-8260-CF7C-E918-DA716378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9" y="2493247"/>
            <a:ext cx="11127807" cy="26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6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A1041-7320-1A4A-FE90-AB5E2408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21F6673-FE24-C5C5-AECD-4CF2DFAAAFB7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F7AE4F-6DFB-86E5-F2DE-743390C917CD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FA01AE3-AAB9-6E2E-9C19-5F8447CDB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62943D5-1E4F-424D-D5ED-E1DB18BF4FD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CC2546F-2EBD-E4F2-B5F6-F50F1D8019E2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022D67E-A6DF-45F8-F842-810C02424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666618"/>
            <a:ext cx="1153281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4. What is 4 and 2 more? Draw 2 more and fill in the number sentence.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__________ and __________ is _____________</a:t>
            </a:r>
          </a:p>
          <a:p>
            <a:endParaRPr lang="en-CA" sz="3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899D3F3-410D-078D-CFC8-B8B0C608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2" y="2834884"/>
            <a:ext cx="4267200" cy="26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86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3720-5B8D-9AEA-7DE4-2936B59BE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9DD7A6-E080-7934-DE9A-A3FDC9353E7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C63D18-2D35-DB78-6ADC-3D7388EC3A52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0BF795D-24E7-B9C1-B271-1E8087E4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C4B2C38-C528-E83E-7D5C-58F8ED3D42E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21313C5-CBED-8DD4-9C29-71C2E252A89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6AA446A-86FA-DADF-09ED-DF7C28AB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41" y="1703907"/>
            <a:ext cx="1153281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5. There are 6 green cubes and 3 blue cubes. When you combine them together, how many cubes are there?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__________ and __________ is ______________</a:t>
            </a:r>
          </a:p>
          <a:p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F3D6F-A6B3-29BA-A736-1CD627EA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1" y="3243706"/>
            <a:ext cx="5745443" cy="21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4FEC-BFF1-F34C-B728-7A73A58C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BFD75D-0813-B834-28C2-FD06A93A9937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CE0808-7F86-833A-721A-EA78A8D9B37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69A7663-F48C-04ED-064B-CB850704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3FE9D7C-9CE4-3D58-3A01-E0AC2B89FB3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8A0A5CA-C567-4510-E71B-20798811A0C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6ED764B-EBAF-E5AD-ED85-6C96E310B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6" y="1808312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6. How many dots are on each domino? Start with the larger number of dots first and count on the smaller number of dots.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E35309-46DC-98B9-B883-11089EE03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70753"/>
              </p:ext>
            </p:extLst>
          </p:nvPr>
        </p:nvGraphicFramePr>
        <p:xfrm>
          <a:off x="514799" y="3056678"/>
          <a:ext cx="11392992" cy="304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248">
                  <a:extLst>
                    <a:ext uri="{9D8B030D-6E8A-4147-A177-3AD203B41FA5}">
                      <a16:colId xmlns:a16="http://schemas.microsoft.com/office/drawing/2014/main" val="2703133412"/>
                    </a:ext>
                  </a:extLst>
                </a:gridCol>
                <a:gridCol w="2848248">
                  <a:extLst>
                    <a:ext uri="{9D8B030D-6E8A-4147-A177-3AD203B41FA5}">
                      <a16:colId xmlns:a16="http://schemas.microsoft.com/office/drawing/2014/main" val="1343972223"/>
                    </a:ext>
                  </a:extLst>
                </a:gridCol>
                <a:gridCol w="2848248">
                  <a:extLst>
                    <a:ext uri="{9D8B030D-6E8A-4147-A177-3AD203B41FA5}">
                      <a16:colId xmlns:a16="http://schemas.microsoft.com/office/drawing/2014/main" val="384363053"/>
                    </a:ext>
                  </a:extLst>
                </a:gridCol>
                <a:gridCol w="2848248">
                  <a:extLst>
                    <a:ext uri="{9D8B030D-6E8A-4147-A177-3AD203B41FA5}">
                      <a16:colId xmlns:a16="http://schemas.microsoft.com/office/drawing/2014/main" val="2183076602"/>
                    </a:ext>
                  </a:extLst>
                </a:gridCol>
              </a:tblGrid>
              <a:tr h="304641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__________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499725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13EE5E5A-C4A6-7E66-7BCE-9B4FC572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84" y="3303414"/>
            <a:ext cx="2651331" cy="14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92BA3-2FA4-ED62-25D3-163CE8F0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77" y="3231389"/>
            <a:ext cx="2670914" cy="16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D577E-3A9C-552D-996D-2A9A120B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9" y="3231389"/>
            <a:ext cx="2548272" cy="15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260552E-597E-AE6F-6466-40C90407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42" y="3303414"/>
            <a:ext cx="2651331" cy="14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4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A6F88-7390-0E65-C846-92C58881C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359A25-A1E6-F16C-DEC5-22980922C4FD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484B39-9494-23A3-224D-F6DE601B6395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0186B83-4368-2FDC-9EE7-9C9A1884F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3E23F90-4EB2-7DBB-9BB6-E516B4DB40A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F1E43F6-3EB1-99EC-D6E9-3011BD06641C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44129F1-A3DF-F1BE-46D1-420AA13E5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545064"/>
            <a:ext cx="1153281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7. There are 6 green cubes. </a:t>
            </a:r>
          </a:p>
          <a:p>
            <a:r>
              <a:rPr lang="en-CA" sz="3200" dirty="0"/>
              <a:t>If you remove/cross out 2 of them, how many green cubes will be left? </a:t>
            </a:r>
          </a:p>
          <a:p>
            <a:r>
              <a:rPr lang="en-CA" sz="3200" dirty="0"/>
              <a:t>Print the number that will be left.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							___________________</a:t>
            </a:r>
          </a:p>
          <a:p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EB376-CDFB-775F-4FCB-906605A77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2"/>
          <a:stretch>
            <a:fillRect/>
          </a:stretch>
        </p:blipFill>
        <p:spPr bwMode="auto">
          <a:xfrm>
            <a:off x="662239" y="3735294"/>
            <a:ext cx="3759793" cy="24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2CBA-6273-1BAE-C99E-28A9A9E36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A9836A6-D674-BD5D-F357-23B1AE03F6F6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7A6B1A-0C27-BFEA-13E6-DE103D995BB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3E70523-90AE-104C-BD86-C00CFA87D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E5BCA97-DE4F-A955-E2A8-75BBD82C497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1BA117E-B901-31C8-EE60-2AC02CD16309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E6C39B7-A4C4-F275-E8A6-2745007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8" y="1729728"/>
            <a:ext cx="1153281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8. Fill in each ten frame to make 10.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______ and _____ is 10              ______ and _____ is 10</a:t>
            </a:r>
          </a:p>
          <a:p>
            <a:br>
              <a:rPr lang="en-CA" sz="3200" dirty="0"/>
            </a:br>
            <a:endParaRPr lang="en-CA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62DF34-73D0-3BC8-B263-38C95FC2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0" y="2443123"/>
            <a:ext cx="10192708" cy="21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2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2FB02-B241-D813-B6BA-9CD5592BA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3A6CE9-8001-11D5-6A6B-20CD07657A01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BAC71E-27A6-5996-4921-80A96DCA66F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E648ABA-E24A-8C4A-597D-45F42E24A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7AAB2A8-DA60-D4BD-1B83-52F3795381C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0132AEA-FF8E-7237-051D-7CADF6A696A9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908BC83-135B-7195-8BB4-A779D31F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98" y="1808310"/>
            <a:ext cx="115328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3. What numbers are missing?</a:t>
            </a:r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1, 2, 3, _________, 5, 6, _________ 8</a:t>
            </a:r>
          </a:p>
        </p:txBody>
      </p:sp>
    </p:spTree>
    <p:extLst>
      <p:ext uri="{BB962C8B-B14F-4D97-AF65-F5344CB8AC3E}">
        <p14:creationId xmlns:p14="http://schemas.microsoft.com/office/powerpoint/2010/main" val="3318160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D21C3-3206-914C-9FF7-4C2AF581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288242A-F156-4980-70F0-B8C24B681F8C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573B8-8684-07B8-9353-CC35922C015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63915B3-7B2B-6C08-529C-72B1DF85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5553DC8-054D-FFF8-808C-A85BB38A510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E8FBA7F-9417-0D9C-4AAC-C5FB2BAAD9F7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B984815-31AF-9143-D3A2-63BB0C61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08312"/>
            <a:ext cx="115328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9. There are 5 birds and 2 fly away. How many birds are left?</a:t>
            </a:r>
          </a:p>
          <a:p>
            <a:endParaRPr lang="en-CA" sz="3200" dirty="0"/>
          </a:p>
          <a:p>
            <a:r>
              <a:rPr lang="en-CA" sz="3200" dirty="0"/>
              <a:t>Show how you solved the problem.</a:t>
            </a:r>
          </a:p>
          <a:p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D183B-B252-BDB6-5DC6-F77CCD67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1" y="3428999"/>
            <a:ext cx="9478192" cy="248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6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8B6DF-1C84-CE82-11CB-61159BB6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D0EE0-0D83-83EF-937D-E1BA7F7F468F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C89BCA-BDD9-7F03-3C0E-50605832CA1F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8C83390-33C1-3ED3-553D-99180EE1D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D85AED5-8937-5021-9726-6050C21D2ED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781B122-6F2A-54C0-0AB3-56DE37E3AEF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958590C-E431-B24A-8476-05CBFECEC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151727"/>
            <a:ext cx="56583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10. There are 7 blue dots. Some are under the Splat and some we can see. How many dots are under the Splat? How do you know?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706D562-6092-01F3-EBC3-5BF2B439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46" y="2029082"/>
            <a:ext cx="5769598" cy="40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177D-633A-56FE-C852-84C3936E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1FD783-3AA7-060B-82B7-81F611BC6413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949E75-03E9-9B81-0EC9-FD25DE261A5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AE3B73E-0E5D-F599-3FD6-16D4D669B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0524334-8F15-FC47-9A98-24FE700B87E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FFB5E42-0225-685A-2471-6F31229E76E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C5969DF-44D9-9202-C532-F04FD66B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08312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11. Get 5 cubes or counters. What different ways can you make 5 using two or three parts? Draw three ways.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B00307-F6CC-4B9A-A8FB-C4D8AF53F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68163"/>
              </p:ext>
            </p:extLst>
          </p:nvPr>
        </p:nvGraphicFramePr>
        <p:xfrm>
          <a:off x="621826" y="3231390"/>
          <a:ext cx="9500370" cy="301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90">
                  <a:extLst>
                    <a:ext uri="{9D8B030D-6E8A-4147-A177-3AD203B41FA5}">
                      <a16:colId xmlns:a16="http://schemas.microsoft.com/office/drawing/2014/main" val="1958855810"/>
                    </a:ext>
                  </a:extLst>
                </a:gridCol>
                <a:gridCol w="3166790">
                  <a:extLst>
                    <a:ext uri="{9D8B030D-6E8A-4147-A177-3AD203B41FA5}">
                      <a16:colId xmlns:a16="http://schemas.microsoft.com/office/drawing/2014/main" val="47275658"/>
                    </a:ext>
                  </a:extLst>
                </a:gridCol>
                <a:gridCol w="3166790">
                  <a:extLst>
                    <a:ext uri="{9D8B030D-6E8A-4147-A177-3AD203B41FA5}">
                      <a16:colId xmlns:a16="http://schemas.microsoft.com/office/drawing/2014/main" val="2864966067"/>
                    </a:ext>
                  </a:extLst>
                </a:gridCol>
              </a:tblGrid>
              <a:tr h="3012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3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57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0B2C-729E-2B3B-BDDA-71669C0D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CC5BCD-230E-DB0F-F321-FF36A653785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02E202-7D0F-6B0E-C706-91355B7AB0D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33475E4-45BC-ACD4-4F46-1D954FA0B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7E42882-2895-CCCA-1695-6EA17F3D46C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174FA7C-36A0-80EA-E317-529D868171B8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D973A3C-7DAD-E4E8-0914-C56E581C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08312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12. Get 5 cubes or counters. What different ways can you make 5 using three or four parts? Draw three ways.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1D8FA8-E9E5-0CE0-DA5B-3C3C6598F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55483"/>
              </p:ext>
            </p:extLst>
          </p:nvPr>
        </p:nvGraphicFramePr>
        <p:xfrm>
          <a:off x="643092" y="3215441"/>
          <a:ext cx="9500370" cy="301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90">
                  <a:extLst>
                    <a:ext uri="{9D8B030D-6E8A-4147-A177-3AD203B41FA5}">
                      <a16:colId xmlns:a16="http://schemas.microsoft.com/office/drawing/2014/main" val="1958855810"/>
                    </a:ext>
                  </a:extLst>
                </a:gridCol>
                <a:gridCol w="3166790">
                  <a:extLst>
                    <a:ext uri="{9D8B030D-6E8A-4147-A177-3AD203B41FA5}">
                      <a16:colId xmlns:a16="http://schemas.microsoft.com/office/drawing/2014/main" val="47275658"/>
                    </a:ext>
                  </a:extLst>
                </a:gridCol>
                <a:gridCol w="3166790">
                  <a:extLst>
                    <a:ext uri="{9D8B030D-6E8A-4147-A177-3AD203B41FA5}">
                      <a16:colId xmlns:a16="http://schemas.microsoft.com/office/drawing/2014/main" val="2864966067"/>
                    </a:ext>
                  </a:extLst>
                </a:gridCol>
              </a:tblGrid>
              <a:tr h="3012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53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76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78389-B9D0-FD04-4FFD-0196E08D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DE71CA-BB22-B80C-990A-5E06D82C92A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445466-75AE-F50E-0C91-CE12967E89B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D640BFC-A9B0-C727-4FCA-352E55171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88335F-DF7E-3F04-AA29-E36DDE878A7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8E13BC8-8F8B-7B96-C386-E412A17C6F06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FBB1CEB-FB39-700D-5E39-8497776C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54533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13. How many different ways can you make or represent 5?</a:t>
            </a:r>
          </a:p>
        </p:txBody>
      </p:sp>
    </p:spTree>
    <p:extLst>
      <p:ext uri="{BB962C8B-B14F-4D97-AF65-F5344CB8AC3E}">
        <p14:creationId xmlns:p14="http://schemas.microsoft.com/office/powerpoint/2010/main" val="535978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9B756-93C9-23AE-F2D4-B3D44C24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28CAC15-1EE4-611E-CED3-B2D29B1FA12C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25B56-7506-7382-5C1E-D6BD1985B31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4D62E32-36CD-31E5-6B6B-0C6903BD4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8A557F7-21DA-4012-DEB1-8908DDE4060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7A57A0D-0662-B058-D953-FB9275E99401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2111BB8-EB3C-C5C6-A9E4-463E8422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54533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14. Draw pictures to show different ways to compose/make 6.</a:t>
            </a:r>
          </a:p>
        </p:txBody>
      </p:sp>
    </p:spTree>
    <p:extLst>
      <p:ext uri="{BB962C8B-B14F-4D97-AF65-F5344CB8AC3E}">
        <p14:creationId xmlns:p14="http://schemas.microsoft.com/office/powerpoint/2010/main" val="3522023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34FA0-D3B4-714D-F86A-4F2415B3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25E046-F9B6-E41A-73A3-FEC6D1FB807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135898-BA0E-FE7E-BB31-B30CE9D6DA3D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C855541-3510-F7F1-EB93-DB90442F8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589534B-B705-77B2-0042-7AE0B4501B0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895479B-31E3-DC2A-2A03-5282F46E755D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720B6A1-E600-B5DA-69CE-4CD567DA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15. Get 7 cubes or counters. </a:t>
            </a:r>
          </a:p>
          <a:p>
            <a:r>
              <a:rPr lang="en-CA" sz="3200" dirty="0"/>
              <a:t>Move the counters around to decompose 8 into smaller parts (two, three or four or more parts). </a:t>
            </a:r>
          </a:p>
          <a:p>
            <a:r>
              <a:rPr lang="en-CA" sz="3200" dirty="0"/>
              <a:t>Draw different ways that you find.</a:t>
            </a:r>
          </a:p>
        </p:txBody>
      </p:sp>
    </p:spTree>
    <p:extLst>
      <p:ext uri="{BB962C8B-B14F-4D97-AF65-F5344CB8AC3E}">
        <p14:creationId xmlns:p14="http://schemas.microsoft.com/office/powerpoint/2010/main" val="1078538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02B6-3FE4-4A5D-E8F8-89035143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33C663-30CF-60B9-69F8-B126D52BB20D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8D74C-1F59-CA42-3857-EB1CB3A3BE6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E11A33A-1A6C-565B-B773-0BD249F1F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E825A1A-E9EE-6FE9-FB51-A5EED44C18E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5998C0A-E1D4-0476-01C3-BFC269A7991F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9410663-5882-7414-13C7-0B4D7D7C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16. There are two friends and they are sharing 8 cookies. </a:t>
            </a:r>
          </a:p>
          <a:p>
            <a:r>
              <a:rPr lang="en-CA" sz="3200" dirty="0"/>
              <a:t>What different ways could they share them. </a:t>
            </a:r>
          </a:p>
          <a:p>
            <a:r>
              <a:rPr lang="en-CA" sz="3200" dirty="0"/>
              <a:t>Use pictures, numbers and words to show your thinking.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1317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B301E-0F69-F192-E1B1-2FB20F56E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BCCD49-401F-9518-ED69-E6B6F654D19F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5FDE95-A862-A44A-12CD-B78FCF6C783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06A95AB-F4FC-4BE3-17C3-F06BBECC7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A1739DC-4954-FB85-CF12-5D7F3768797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8CC6185-BF42-B480-DF57-D9B52723FF51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6D22A6E-4148-BA3F-D36E-747D963E9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54531"/>
            <a:ext cx="115328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17. Show at least three different ways to make 10 using two, three or four or more parts. </a:t>
            </a:r>
          </a:p>
          <a:p>
            <a:r>
              <a:rPr lang="en-CA" sz="3200" dirty="0"/>
              <a:t>Use pictures and numbers.</a:t>
            </a:r>
          </a:p>
        </p:txBody>
      </p:sp>
    </p:spTree>
    <p:extLst>
      <p:ext uri="{BB962C8B-B14F-4D97-AF65-F5344CB8AC3E}">
        <p14:creationId xmlns:p14="http://schemas.microsoft.com/office/powerpoint/2010/main" val="453754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C0F13-BAE1-D4B8-FFE7-3F05AE7B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75A023-AD81-E9B2-CEB8-FAACB4C5E53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A0D30B-F58B-B652-7D47-44D705069C9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5853102-A85C-917F-3973-6A3D7E53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C98CD6E-9CB7-BF1C-EEBE-E21872F8E66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6FF1A2F-77DC-CF4A-2311-A51CBDED8F94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D41A3282-6EA7-B437-9648-9C69033F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54531"/>
            <a:ext cx="115328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18. I have a mixture of ten pieces of carrots and peas for my snack. </a:t>
            </a:r>
          </a:p>
          <a:p>
            <a:r>
              <a:rPr lang="en-CA" sz="3200" dirty="0"/>
              <a:t>How many of each could I have? </a:t>
            </a:r>
          </a:p>
          <a:p>
            <a:r>
              <a:rPr lang="en-CA" sz="3200" dirty="0"/>
              <a:t>What different ways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270660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37DFB-7D38-28A8-7B76-798B3AF2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2FF712-C00C-2353-3E2D-53021A35F6A8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AF5EBB-DBAF-D2BB-8EC5-AC1B5F8D3402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59D2888-6861-31B5-7A49-EEF75DB2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CCF17C0-876F-EFB9-A2E7-B6F19F2B1C1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0D14220-1673-422C-8D2E-7576FD3DDC29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745731F-0746-09B3-CD37-03F5A187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5" y="1914395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4. How many dots are there?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DA98F8-9E31-1E38-1A70-284E6C8B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7" y="2437615"/>
            <a:ext cx="5737260" cy="30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20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7897B-F7A0-CD6A-7246-FD3D1C27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D22912-B071-C4F1-D3AC-F2CCBE76EDD8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99B62C-20AA-F459-5C34-2253573AA3B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52C9382-4E0D-93E4-E8B3-46636E09A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076A4C1-AF76-4032-BA02-99F55062A65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BCD4666-B38A-5E78-710E-B328C099D56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54B9DB4-8FE1-C561-DF2A-D89F7D77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60" y="2289708"/>
            <a:ext cx="438252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19. What different ways can you make 7? </a:t>
            </a:r>
          </a:p>
          <a:p>
            <a:r>
              <a:rPr lang="en-CA" sz="3200" dirty="0"/>
              <a:t>Use one ten frame for each way.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B82A49-5D9B-0C2E-FEBB-D9F9CB8C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68" y="1585561"/>
            <a:ext cx="5910872" cy="1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251A4-679E-464B-A5EB-423B5314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68" y="3386711"/>
            <a:ext cx="5910872" cy="1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1DE3EE6-A0BE-B842-CD94-4A7E1082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68" y="5187861"/>
            <a:ext cx="5910872" cy="1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53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7094-C23E-11BE-CDD5-4F02AAF7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BB2EE6-BD28-EE69-0B5A-75D5EDB4CD49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DC2339-25B4-360C-4414-0F18EDA4EE3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46D9F19-3C50-06B1-F11A-5DF3AB5B1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502F61C-71D1-4F22-27CC-8ECD4B8E1C6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2CF3DD2-323B-E3FE-2D97-EE24442C42ED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COMPUTATIONAL FLUENCY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662FB16-BED0-172F-3A9F-9EFF4AAE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54531"/>
            <a:ext cx="115328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20. Draw/write a math story that has 10 things and some go missing.</a:t>
            </a:r>
          </a:p>
          <a:p>
            <a:r>
              <a:rPr lang="en-CA" sz="3200" dirty="0"/>
              <a:t>Use your creative thinking. </a:t>
            </a:r>
          </a:p>
          <a:p>
            <a:r>
              <a:rPr lang="en-CA" sz="3200" dirty="0"/>
              <a:t>Use numbers to label your drawings.</a:t>
            </a:r>
          </a:p>
        </p:txBody>
      </p:sp>
    </p:spTree>
    <p:extLst>
      <p:ext uri="{BB962C8B-B14F-4D97-AF65-F5344CB8AC3E}">
        <p14:creationId xmlns:p14="http://schemas.microsoft.com/office/powerpoint/2010/main" val="72682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C52B-E311-EAAD-0EE6-6FA37AF43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EBDC13-8E4E-985D-36E7-85B0BDC1BEDB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6549E6-055E-F2B2-7269-7B285F63019B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0FB9D9C-4A96-67F7-411C-5425DC788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A075FF-5D45-1C59-F2F3-5846BEFAC77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5E478C8-DEA0-6027-3BEE-DBDA89E5DAFB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4506223-227C-56B2-A9BD-CAAED8A3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5" y="1668174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5. How many dots do you see? (Try not to count at first). </a:t>
            </a:r>
          </a:p>
          <a:p>
            <a:r>
              <a:rPr lang="en-CA" sz="3200" dirty="0"/>
              <a:t>How do you see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5B678-5378-56DD-9EF2-BBE46074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1" y="2951114"/>
            <a:ext cx="2990373" cy="30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1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517B-88BC-B91F-15C6-B836682A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CC4EC6A-9213-F060-C48A-D59D532A012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61D4B4-43B6-CF46-924C-69218F527E3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2449A52-5FCC-1551-8554-81A062DB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794FE54-175D-95B5-88B2-0953ADA27F6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4B5C5B4-6FB7-B0B2-35D2-F443439382B0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EBAA461E-3F51-D454-37B7-4E54BF4C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85" y="1668174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6. How many dots do you see? (Try not to count at first). </a:t>
            </a:r>
          </a:p>
          <a:p>
            <a:r>
              <a:rPr lang="en-CA" sz="3200" dirty="0"/>
              <a:t>How do you see them?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2ACB6B-09E7-D67F-42BC-A5E717B5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2" y="2727649"/>
            <a:ext cx="2592930" cy="31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4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435E-71EF-B451-DF8C-683693C3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A24D60-A7BD-0ABC-6EE0-474123269620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ACAD4E-9663-05E8-5600-3975015E623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F988D5B-44ED-E1CD-C80B-3ECCB7936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F904FF6-83FE-777A-463E-3D921AFDE3C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CEC65920-91CD-FDCA-4C42-BAD5E61A8E35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52120CC-E1D2-4031-C3D5-6BBED9C0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12" y="1900644"/>
            <a:ext cx="1153281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7. What number is closer to 5? </a:t>
            </a:r>
          </a:p>
          <a:p>
            <a:endParaRPr lang="en-CA" sz="3200" dirty="0"/>
          </a:p>
          <a:p>
            <a:r>
              <a:rPr lang="en-CA" sz="4800" dirty="0"/>
              <a:t>6 or 2</a:t>
            </a:r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How do you know?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2950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F2C49-0BC5-AD07-88E3-987CEE77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98B3CE-DAE4-E394-C272-DC8138B32D9C}"/>
              </a:ext>
            </a:extLst>
          </p:cNvPr>
          <p:cNvGrpSpPr/>
          <p:nvPr/>
        </p:nvGrpSpPr>
        <p:grpSpPr>
          <a:xfrm>
            <a:off x="0" y="312348"/>
            <a:ext cx="12192000" cy="1150104"/>
            <a:chOff x="0" y="300918"/>
            <a:chExt cx="12192000" cy="11501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66528-3369-4B17-4F33-FA74950ABF2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1A7EA33-CA42-2148-2AB2-6B28B1C5E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1A28C0B-93FC-54EB-B7F2-49F23158AC1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01151D3A-FF43-5DF9-AF1A-6359FA63BFB6}"/>
                </a:ext>
              </a:extLst>
            </p:cNvPr>
            <p:cNvSpPr txBox="1"/>
            <p:nvPr/>
          </p:nvSpPr>
          <p:spPr>
            <a:xfrm>
              <a:off x="2542136" y="424027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NUMBER SENSE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DC9A9A1-DA67-436F-0BF4-1E0D929F9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12" y="1715977"/>
            <a:ext cx="1153281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3200" dirty="0"/>
              <a:t>8. In the number pairs, circle which number is the greatest.</a:t>
            </a:r>
          </a:p>
          <a:p>
            <a:endParaRPr lang="en-CA" sz="3200" dirty="0"/>
          </a:p>
          <a:p>
            <a:r>
              <a:rPr lang="en-CA" sz="4000" dirty="0"/>
              <a:t>a. 4 		2</a:t>
            </a:r>
          </a:p>
          <a:p>
            <a:endParaRPr lang="en-CA" sz="4000" dirty="0"/>
          </a:p>
          <a:p>
            <a:r>
              <a:rPr lang="en-CA" sz="4000" dirty="0"/>
              <a:t>b. 3 		7</a:t>
            </a:r>
          </a:p>
          <a:p>
            <a:endParaRPr lang="en-CA" sz="4000" dirty="0"/>
          </a:p>
          <a:p>
            <a:r>
              <a:rPr lang="en-CA" sz="4000" dirty="0"/>
              <a:t>c. 4 		6</a:t>
            </a:r>
          </a:p>
        </p:txBody>
      </p:sp>
    </p:spTree>
    <p:extLst>
      <p:ext uri="{BB962C8B-B14F-4D97-AF65-F5344CB8AC3E}">
        <p14:creationId xmlns:p14="http://schemas.microsoft.com/office/powerpoint/2010/main" val="84276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1532</Words>
  <Application>Microsoft Macintosh PowerPoint</Application>
  <PresentationFormat>Widescreen</PresentationFormat>
  <Paragraphs>338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69</cp:revision>
  <cp:lastPrinted>2025-12-16T18:23:47Z</cp:lastPrinted>
  <dcterms:created xsi:type="dcterms:W3CDTF">2025-08-19T18:11:59Z</dcterms:created>
  <dcterms:modified xsi:type="dcterms:W3CDTF">2026-04-28T17:09:13Z</dcterms:modified>
</cp:coreProperties>
</file>